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0"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Crimson Text" panose="020B0604020202020204" charset="0"/>
      <p:regular r:id="rId20"/>
      <p:bold r:id="rId21"/>
      <p:italic r:id="rId22"/>
      <p:boldItalic r:id="rId23"/>
    </p:embeddedFont>
    <p:embeddedFont>
      <p:font typeface="Lato" panose="020F0502020204030203" pitchFamily="34" charset="0"/>
      <p:regular r:id="rId24"/>
    </p:embeddedFont>
    <p:embeddedFont>
      <p:font typeface="Mako" panose="020B0604020202020204" charset="0"/>
      <p:regular r:id="rId25"/>
    </p:embeddedFont>
    <p:embeddedFont>
      <p:font typeface="Merriweather Light" panose="020F0502020204030204" pitchFamily="2" charset="0"/>
      <p:regular r:id="rId26"/>
      <p:bold r:id="rId27"/>
      <p:italic r:id="rId28"/>
      <p:boldItalic r:id="rId29"/>
    </p:embeddedFont>
    <p:embeddedFont>
      <p:font typeface="Montserrat" panose="00000500000000000000" pitchFamily="2" charset="0"/>
      <p:regular r:id="rId30"/>
      <p:bold r:id="rId31"/>
      <p:italic r:id="rId32"/>
      <p:boldItalic r:id="rId33"/>
    </p:embeddedFont>
    <p:embeddedFont>
      <p:font typeface="Open Sans" panose="020B0606030504020204" pitchFamily="34" charset="0"/>
      <p:regular r:id="rId34"/>
      <p:bold r:id="rId35"/>
      <p:italic r:id="rId36"/>
      <p:boldItalic r:id="rId37"/>
    </p:embeddedFont>
    <p:embeddedFont>
      <p:font typeface="Open Sans SemiBold" panose="020B0706030804020204" pitchFamily="34" charset="0"/>
      <p:regular r:id="rId38"/>
      <p:bold r:id="rId39"/>
      <p:italic r:id="rId40"/>
      <p:boldItalic r:id="rId41"/>
    </p:embeddedFont>
    <p:embeddedFont>
      <p:font typeface="Russo One" panose="020B0604020202020204" charset="0"/>
      <p:regular r:id="rId42"/>
    </p:embeddedFont>
    <p:embeddedFont>
      <p:font typeface="Vidaloka" panose="020B0604020202020204" charset="0"/>
      <p:regular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0141C8C-A968-42C4-8511-5FBDFA1EAA9E}">
  <a:tblStyle styleId="{20141C8C-A968-42C4-8511-5FBDFA1EAA9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font" Target="fonts/font2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theme" Target="theme/theme1.xml"/><Relationship Id="rId20" Type="http://schemas.openxmlformats.org/officeDocument/2006/relationships/font" Target="fonts/font1.fntdata"/><Relationship Id="rId41" Type="http://schemas.openxmlformats.org/officeDocument/2006/relationships/font" Target="fonts/font2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2ce19001bed_4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2ce19001bed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2ce19001bed_4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2ce19001bed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2ce12208a80_0_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2ce12208a80_0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26f0f01e282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26f0f01e28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2ce19001bed_1_1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2ce19001bed_1_1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26f0f01e28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26f0f01e28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2d04525092f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2d04525092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26f0f01e282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26f0f01e28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26f0f01e282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26f0f01e282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ce12208a80_0_4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2ce12208a80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26f0f01e28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26f0f01e28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d04525092f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d04525092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6f0f01e282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6f0f01e282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2ce19001be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2ce19001be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6f0f01e282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6f0f01e282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2ce19001bed_1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2ce19001bed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1"/>
          <p:cNvSpPr txBox="1">
            <a:spLocks noGrp="1"/>
          </p:cNvSpPr>
          <p:nvPr>
            <p:ph type="title" hasCustomPrompt="1"/>
          </p:nvPr>
        </p:nvSpPr>
        <p:spPr>
          <a:xfrm>
            <a:off x="713225" y="1345363"/>
            <a:ext cx="7717500" cy="164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120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7" name="Google Shape;67;p11"/>
          <p:cNvSpPr txBox="1">
            <a:spLocks noGrp="1"/>
          </p:cNvSpPr>
          <p:nvPr>
            <p:ph type="subTitle" idx="1"/>
          </p:nvPr>
        </p:nvSpPr>
        <p:spPr>
          <a:xfrm>
            <a:off x="1514325" y="3188648"/>
            <a:ext cx="61203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cxnSp>
        <p:nvCxnSpPr>
          <p:cNvPr id="68" name="Google Shape;68;p1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9" name="Google Shape;69;p1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70" name="Google Shape;70;p1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71" name="Google Shape;71;p1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13"/>
          <p:cNvSpPr txBox="1">
            <a:spLocks noGrp="1"/>
          </p:cNvSpPr>
          <p:nvPr>
            <p:ph type="subTitle" idx="1"/>
          </p:nvPr>
        </p:nvSpPr>
        <p:spPr>
          <a:xfrm>
            <a:off x="50010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6" name="Google Shape;76;p13"/>
          <p:cNvSpPr txBox="1">
            <a:spLocks noGrp="1"/>
          </p:cNvSpPr>
          <p:nvPr>
            <p:ph type="subTitle" idx="2"/>
          </p:nvPr>
        </p:nvSpPr>
        <p:spPr>
          <a:xfrm>
            <a:off x="50010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7" name="Google Shape;77;p13"/>
          <p:cNvSpPr txBox="1">
            <a:spLocks noGrp="1"/>
          </p:cNvSpPr>
          <p:nvPr>
            <p:ph type="subTitle" idx="3"/>
          </p:nvPr>
        </p:nvSpPr>
        <p:spPr>
          <a:xfrm>
            <a:off x="16552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8" name="Google Shape;78;p13"/>
          <p:cNvSpPr txBox="1">
            <a:spLocks noGrp="1"/>
          </p:cNvSpPr>
          <p:nvPr>
            <p:ph type="subTitle" idx="4"/>
          </p:nvPr>
        </p:nvSpPr>
        <p:spPr>
          <a:xfrm>
            <a:off x="16552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9" name="Google Shape;79;p13"/>
          <p:cNvSpPr txBox="1">
            <a:spLocks noGrp="1"/>
          </p:cNvSpPr>
          <p:nvPr>
            <p:ph type="subTitle" idx="5"/>
          </p:nvPr>
        </p:nvSpPr>
        <p:spPr>
          <a:xfrm>
            <a:off x="50010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0" name="Google Shape;80;p13"/>
          <p:cNvSpPr txBox="1">
            <a:spLocks noGrp="1"/>
          </p:cNvSpPr>
          <p:nvPr>
            <p:ph type="subTitle" idx="6"/>
          </p:nvPr>
        </p:nvSpPr>
        <p:spPr>
          <a:xfrm>
            <a:off x="500100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1" name="Google Shape;81;p13"/>
          <p:cNvSpPr txBox="1">
            <a:spLocks noGrp="1"/>
          </p:cNvSpPr>
          <p:nvPr>
            <p:ph type="subTitle" idx="7"/>
          </p:nvPr>
        </p:nvSpPr>
        <p:spPr>
          <a:xfrm>
            <a:off x="16552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2" name="Google Shape;82;p13"/>
          <p:cNvSpPr txBox="1">
            <a:spLocks noGrp="1"/>
          </p:cNvSpPr>
          <p:nvPr>
            <p:ph type="subTitle" idx="8"/>
          </p:nvPr>
        </p:nvSpPr>
        <p:spPr>
          <a:xfrm>
            <a:off x="165525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3" name="Google Shape;83;p13"/>
          <p:cNvSpPr txBox="1">
            <a:spLocks noGrp="1"/>
          </p:cNvSpPr>
          <p:nvPr>
            <p:ph type="title" idx="9" hasCustomPrompt="1"/>
          </p:nvPr>
        </p:nvSpPr>
        <p:spPr>
          <a:xfrm>
            <a:off x="23786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a:spLocks noGrp="1"/>
          </p:cNvSpPr>
          <p:nvPr>
            <p:ph type="title" idx="13" hasCustomPrompt="1"/>
          </p:nvPr>
        </p:nvSpPr>
        <p:spPr>
          <a:xfrm>
            <a:off x="57244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a:spLocks noGrp="1"/>
          </p:cNvSpPr>
          <p:nvPr>
            <p:ph type="title" idx="14" hasCustomPrompt="1"/>
          </p:nvPr>
        </p:nvSpPr>
        <p:spPr>
          <a:xfrm>
            <a:off x="237870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a:spLocks noGrp="1"/>
          </p:cNvSpPr>
          <p:nvPr>
            <p:ph type="title" idx="15" hasCustomPrompt="1"/>
          </p:nvPr>
        </p:nvSpPr>
        <p:spPr>
          <a:xfrm>
            <a:off x="572445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88" name="Google Shape;88;p1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11">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7200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4"/>
          <p:cNvSpPr txBox="1">
            <a:spLocks noGrp="1"/>
          </p:cNvSpPr>
          <p:nvPr>
            <p:ph type="title" idx="2" hasCustomPrompt="1"/>
          </p:nvPr>
        </p:nvSpPr>
        <p:spPr>
          <a:xfrm>
            <a:off x="14826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a:spLocks noGrp="1"/>
          </p:cNvSpPr>
          <p:nvPr>
            <p:ph type="subTitle" idx="1"/>
          </p:nvPr>
        </p:nvSpPr>
        <p:spPr>
          <a:xfrm>
            <a:off x="720000" y="2081199"/>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4"/>
          <p:cNvSpPr txBox="1">
            <a:spLocks noGrp="1"/>
          </p:cNvSpPr>
          <p:nvPr>
            <p:ph type="title" idx="3"/>
          </p:nvPr>
        </p:nvSpPr>
        <p:spPr>
          <a:xfrm>
            <a:off x="34038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title" idx="4" hasCustomPrompt="1"/>
          </p:nvPr>
        </p:nvSpPr>
        <p:spPr>
          <a:xfrm>
            <a:off x="41664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a:spLocks noGrp="1"/>
          </p:cNvSpPr>
          <p:nvPr>
            <p:ph type="subTitle" idx="5"/>
          </p:nvPr>
        </p:nvSpPr>
        <p:spPr>
          <a:xfrm>
            <a:off x="34038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4"/>
          <p:cNvSpPr txBox="1">
            <a:spLocks noGrp="1"/>
          </p:cNvSpPr>
          <p:nvPr>
            <p:ph type="title" idx="6"/>
          </p:nvPr>
        </p:nvSpPr>
        <p:spPr>
          <a:xfrm>
            <a:off x="60876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 name="Google Shape;97;p14"/>
          <p:cNvSpPr txBox="1">
            <a:spLocks noGrp="1"/>
          </p:cNvSpPr>
          <p:nvPr>
            <p:ph type="title" idx="7" hasCustomPrompt="1"/>
          </p:nvPr>
        </p:nvSpPr>
        <p:spPr>
          <a:xfrm>
            <a:off x="68502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a:spLocks noGrp="1"/>
          </p:cNvSpPr>
          <p:nvPr>
            <p:ph type="subTitle" idx="8"/>
          </p:nvPr>
        </p:nvSpPr>
        <p:spPr>
          <a:xfrm>
            <a:off x="60876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4"/>
          <p:cNvSpPr txBox="1">
            <a:spLocks noGrp="1"/>
          </p:cNvSpPr>
          <p:nvPr>
            <p:ph type="title" idx="9"/>
          </p:nvPr>
        </p:nvSpPr>
        <p:spPr>
          <a:xfrm>
            <a:off x="7200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0" name="Google Shape;100;p14"/>
          <p:cNvSpPr txBox="1">
            <a:spLocks noGrp="1"/>
          </p:cNvSpPr>
          <p:nvPr>
            <p:ph type="title" idx="13" hasCustomPrompt="1"/>
          </p:nvPr>
        </p:nvSpPr>
        <p:spPr>
          <a:xfrm>
            <a:off x="14826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a:spLocks noGrp="1"/>
          </p:cNvSpPr>
          <p:nvPr>
            <p:ph type="subTitle" idx="14"/>
          </p:nvPr>
        </p:nvSpPr>
        <p:spPr>
          <a:xfrm>
            <a:off x="7200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2" name="Google Shape;102;p14"/>
          <p:cNvSpPr txBox="1">
            <a:spLocks noGrp="1"/>
          </p:cNvSpPr>
          <p:nvPr>
            <p:ph type="title" idx="15"/>
          </p:nvPr>
        </p:nvSpPr>
        <p:spPr>
          <a:xfrm>
            <a:off x="34038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3" name="Google Shape;103;p14"/>
          <p:cNvSpPr txBox="1">
            <a:spLocks noGrp="1"/>
          </p:cNvSpPr>
          <p:nvPr>
            <p:ph type="title" idx="16" hasCustomPrompt="1"/>
          </p:nvPr>
        </p:nvSpPr>
        <p:spPr>
          <a:xfrm>
            <a:off x="41664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a:spLocks noGrp="1"/>
          </p:cNvSpPr>
          <p:nvPr>
            <p:ph type="subTitle" idx="17"/>
          </p:nvPr>
        </p:nvSpPr>
        <p:spPr>
          <a:xfrm>
            <a:off x="34038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4"/>
          <p:cNvSpPr txBox="1">
            <a:spLocks noGrp="1"/>
          </p:cNvSpPr>
          <p:nvPr>
            <p:ph type="title" idx="18"/>
          </p:nvPr>
        </p:nvSpPr>
        <p:spPr>
          <a:xfrm>
            <a:off x="60876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4"/>
          <p:cNvSpPr txBox="1">
            <a:spLocks noGrp="1"/>
          </p:cNvSpPr>
          <p:nvPr>
            <p:ph type="title" idx="19" hasCustomPrompt="1"/>
          </p:nvPr>
        </p:nvSpPr>
        <p:spPr>
          <a:xfrm>
            <a:off x="68502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a:spLocks noGrp="1"/>
          </p:cNvSpPr>
          <p:nvPr>
            <p:ph type="subTitle" idx="20"/>
          </p:nvPr>
        </p:nvSpPr>
        <p:spPr>
          <a:xfrm>
            <a:off x="60876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4"/>
          <p:cNvSpPr txBox="1">
            <a:spLocks noGrp="1"/>
          </p:cNvSpPr>
          <p:nvPr>
            <p:ph type="title" idx="21"/>
          </p:nvPr>
        </p:nvSpPr>
        <p:spPr>
          <a:xfrm>
            <a:off x="2332400" y="445025"/>
            <a:ext cx="4479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09" name="Google Shape;109;p1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0" name="Google Shape;110;p1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1" name="Google Shape;111;p1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12" name="Google Shape;112;p1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15" name="Google Shape;115;p15"/>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16" name="Google Shape;116;p1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7" name="Google Shape;117;p1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1">
  <p:cSld name="CUSTOM_12">
    <p:spTree>
      <p:nvGrpSpPr>
        <p:cNvPr id="1" name="Shape 118"/>
        <p:cNvGrpSpPr/>
        <p:nvPr/>
      </p:nvGrpSpPr>
      <p:grpSpPr>
        <a:xfrm>
          <a:off x="0" y="0"/>
          <a:ext cx="0" cy="0"/>
          <a:chOff x="0" y="0"/>
          <a:chExt cx="0" cy="0"/>
        </a:xfrm>
      </p:grpSpPr>
      <p:sp>
        <p:nvSpPr>
          <p:cNvPr id="119" name="Google Shape;119;p16"/>
          <p:cNvSpPr txBox="1">
            <a:spLocks noGrp="1"/>
          </p:cNvSpPr>
          <p:nvPr>
            <p:ph type="title"/>
          </p:nvPr>
        </p:nvSpPr>
        <p:spPr>
          <a:xfrm>
            <a:off x="699900" y="2821263"/>
            <a:ext cx="4323000" cy="4977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20" name="Google Shape;120;p16"/>
          <p:cNvSpPr txBox="1">
            <a:spLocks noGrp="1"/>
          </p:cNvSpPr>
          <p:nvPr>
            <p:ph type="subTitle" idx="1"/>
          </p:nvPr>
        </p:nvSpPr>
        <p:spPr>
          <a:xfrm>
            <a:off x="699900" y="1675902"/>
            <a:ext cx="5458200" cy="9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21" name="Google Shape;121;p1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2" name="Google Shape;122;p1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3" name="Google Shape;123;p1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24" name="Google Shape;124;p1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3">
    <p:spTree>
      <p:nvGrpSpPr>
        <p:cNvPr id="1" name="Shape 125"/>
        <p:cNvGrpSpPr/>
        <p:nvPr/>
      </p:nvGrpSpPr>
      <p:grpSpPr>
        <a:xfrm>
          <a:off x="0" y="0"/>
          <a:ext cx="0" cy="0"/>
          <a:chOff x="0" y="0"/>
          <a:chExt cx="0" cy="0"/>
        </a:xfrm>
      </p:grpSpPr>
      <p:sp>
        <p:nvSpPr>
          <p:cNvPr id="126" name="Google Shape;126;p17"/>
          <p:cNvSpPr txBox="1">
            <a:spLocks noGrp="1"/>
          </p:cNvSpPr>
          <p:nvPr>
            <p:ph type="subTitle" idx="1"/>
          </p:nvPr>
        </p:nvSpPr>
        <p:spPr>
          <a:xfrm>
            <a:off x="264840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127" name="Google Shape;127;p17"/>
          <p:cNvSpPr txBox="1">
            <a:spLocks noGrp="1"/>
          </p:cNvSpPr>
          <p:nvPr>
            <p:ph type="title"/>
          </p:nvPr>
        </p:nvSpPr>
        <p:spPr>
          <a:xfrm>
            <a:off x="1732050" y="445025"/>
            <a:ext cx="5679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cxnSp>
        <p:nvCxnSpPr>
          <p:cNvPr id="128" name="Google Shape;128;p1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9" name="Google Shape;129;p1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0" name="Google Shape;130;p1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1" name="Google Shape;131;p1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1994850" y="1482825"/>
            <a:ext cx="5154300" cy="129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9000"/>
              <a:buNone/>
              <a:defRPr sz="9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endParaRPr/>
          </a:p>
        </p:txBody>
      </p:sp>
      <p:sp>
        <p:nvSpPr>
          <p:cNvPr id="134" name="Google Shape;134;p18"/>
          <p:cNvSpPr txBox="1">
            <a:spLocks noGrp="1"/>
          </p:cNvSpPr>
          <p:nvPr>
            <p:ph type="subTitle" idx="1"/>
          </p:nvPr>
        </p:nvSpPr>
        <p:spPr>
          <a:xfrm>
            <a:off x="2299500" y="2972150"/>
            <a:ext cx="4545000" cy="5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cxnSp>
        <p:nvCxnSpPr>
          <p:cNvPr id="135" name="Google Shape;135;p1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6" name="Google Shape;136;p1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14">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3742850" y="1549875"/>
            <a:ext cx="4545000" cy="1291200"/>
          </a:xfrm>
          <a:prstGeom prst="rect">
            <a:avLst/>
          </a:prstGeom>
        </p:spPr>
        <p:txBody>
          <a:bodyPr spcFirstLastPara="1" wrap="square" lIns="91425" tIns="91425" rIns="91425" bIns="91425" anchor="t" anchorCtr="0">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a:endParaRPr/>
          </a:p>
        </p:txBody>
      </p:sp>
      <p:sp>
        <p:nvSpPr>
          <p:cNvPr id="139" name="Google Shape;139;p19"/>
          <p:cNvSpPr txBox="1">
            <a:spLocks noGrp="1"/>
          </p:cNvSpPr>
          <p:nvPr>
            <p:ph type="subTitle" idx="1"/>
          </p:nvPr>
        </p:nvSpPr>
        <p:spPr>
          <a:xfrm>
            <a:off x="3742850" y="3039213"/>
            <a:ext cx="4545000" cy="55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cxnSp>
        <p:nvCxnSpPr>
          <p:cNvPr id="140" name="Google Shape;140;p1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1" name="Google Shape;141;p1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2" name="Google Shape;142;p1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3" name="Google Shape;143;p1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4" name="Google Shape;144;p1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45" name="Google Shape;145;p1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146"/>
        <p:cNvGrpSpPr/>
        <p:nvPr/>
      </p:nvGrpSpPr>
      <p:grpSpPr>
        <a:xfrm>
          <a:off x="0" y="0"/>
          <a:ext cx="0" cy="0"/>
          <a:chOff x="0" y="0"/>
          <a:chExt cx="0" cy="0"/>
        </a:xfrm>
      </p:grpSpPr>
      <p:sp>
        <p:nvSpPr>
          <p:cNvPr id="147" name="Google Shape;147;p20"/>
          <p:cNvSpPr txBox="1">
            <a:spLocks noGrp="1"/>
          </p:cNvSpPr>
          <p:nvPr>
            <p:ph type="title"/>
          </p:nvPr>
        </p:nvSpPr>
        <p:spPr>
          <a:xfrm>
            <a:off x="1677925" y="2511803"/>
            <a:ext cx="3714900" cy="8058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8" name="Google Shape;148;p20"/>
          <p:cNvSpPr txBox="1">
            <a:spLocks noGrp="1"/>
          </p:cNvSpPr>
          <p:nvPr>
            <p:ph type="title" idx="2" hasCustomPrompt="1"/>
          </p:nvPr>
        </p:nvSpPr>
        <p:spPr>
          <a:xfrm>
            <a:off x="3741925" y="1484693"/>
            <a:ext cx="1650900" cy="978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49" name="Google Shape;149;p20"/>
          <p:cNvSpPr txBox="1">
            <a:spLocks noGrp="1"/>
          </p:cNvSpPr>
          <p:nvPr>
            <p:ph type="subTitle" idx="1"/>
          </p:nvPr>
        </p:nvSpPr>
        <p:spPr>
          <a:xfrm>
            <a:off x="831625" y="3244000"/>
            <a:ext cx="4561200" cy="393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50" name="Google Shape;150;p20"/>
          <p:cNvCxnSpPr/>
          <p:nvPr/>
        </p:nvCxnSpPr>
        <p:spPr>
          <a:xfrm rot="10800000">
            <a:off x="-30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1" name="Google Shape;151;p20"/>
          <p:cNvCxnSpPr/>
          <p:nvPr/>
        </p:nvCxnSpPr>
        <p:spPr>
          <a:xfrm rot="10800000">
            <a:off x="-30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2" name="Google Shape;152;p20"/>
          <p:cNvCxnSpPr/>
          <p:nvPr/>
        </p:nvCxnSpPr>
        <p:spPr>
          <a:xfrm>
            <a:off x="-11287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53" name="Google Shape;153;p20"/>
          <p:cNvCxnSpPr/>
          <p:nvPr/>
        </p:nvCxnSpPr>
        <p:spPr>
          <a:xfrm>
            <a:off x="790872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714550" y="2366272"/>
            <a:ext cx="3714900" cy="818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746550" y="1339163"/>
            <a:ext cx="1650900" cy="978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8" name="Google Shape;18;p3"/>
          <p:cNvSpPr txBox="1">
            <a:spLocks noGrp="1"/>
          </p:cNvSpPr>
          <p:nvPr>
            <p:ph type="subTitle" idx="1"/>
          </p:nvPr>
        </p:nvSpPr>
        <p:spPr>
          <a:xfrm>
            <a:off x="2291400" y="3076675"/>
            <a:ext cx="4561200" cy="3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9" name="Google Shape;19;p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 name="Google Shape;20;p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 name="Google Shape;21;p3"/>
          <p:cNvCxnSpPr/>
          <p:nvPr/>
        </p:nvCxnSpPr>
        <p:spPr>
          <a:xfrm flipH="1">
            <a:off x="794892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 name="Google Shape;22;p3"/>
          <p:cNvCxnSpPr/>
          <p:nvPr/>
        </p:nvCxnSpPr>
        <p:spPr>
          <a:xfrm flipH="1">
            <a:off x="-11287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154"/>
        <p:cNvGrpSpPr/>
        <p:nvPr/>
      </p:nvGrpSpPr>
      <p:grpSpPr>
        <a:xfrm>
          <a:off x="0" y="0"/>
          <a:ext cx="0" cy="0"/>
          <a:chOff x="0" y="0"/>
          <a:chExt cx="0" cy="0"/>
        </a:xfrm>
      </p:grpSpPr>
      <p:sp>
        <p:nvSpPr>
          <p:cNvPr id="155" name="Google Shape;155;p2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2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7" name="Google Shape;157;p2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8" name="Google Shape;158;p21"/>
          <p:cNvCxnSpPr/>
          <p:nvPr/>
        </p:nvCxnSpPr>
        <p:spPr>
          <a:xfrm>
            <a:off x="7207350" y="-153175"/>
            <a:ext cx="2120400" cy="12738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16">
    <p:spTree>
      <p:nvGrpSpPr>
        <p:cNvPr id="1" name="Shape 159"/>
        <p:cNvGrpSpPr/>
        <p:nvPr/>
      </p:nvGrpSpPr>
      <p:grpSpPr>
        <a:xfrm>
          <a:off x="0" y="0"/>
          <a:ext cx="0" cy="0"/>
          <a:chOff x="0" y="0"/>
          <a:chExt cx="0" cy="0"/>
        </a:xfrm>
      </p:grpSpPr>
      <p:cxnSp>
        <p:nvCxnSpPr>
          <p:cNvPr id="160" name="Google Shape;160;p2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1" name="Google Shape;161;p2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62" name="Google Shape;162;p22"/>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3" name="Google Shape;163;p22"/>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4" name="Google Shape;164;p22"/>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65" name="Google Shape;165;p22"/>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66" name="Google Shape;166;p2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17">
    <p:spTree>
      <p:nvGrpSpPr>
        <p:cNvPr id="1" name="Shape 167"/>
        <p:cNvGrpSpPr/>
        <p:nvPr/>
      </p:nvGrpSpPr>
      <p:grpSpPr>
        <a:xfrm>
          <a:off x="0" y="0"/>
          <a:ext cx="0" cy="0"/>
          <a:chOff x="0" y="0"/>
          <a:chExt cx="0" cy="0"/>
        </a:xfrm>
      </p:grpSpPr>
      <p:sp>
        <p:nvSpPr>
          <p:cNvPr id="168" name="Google Shape;168;p23"/>
          <p:cNvSpPr txBox="1">
            <a:spLocks noGrp="1"/>
          </p:cNvSpPr>
          <p:nvPr>
            <p:ph type="title"/>
          </p:nvPr>
        </p:nvSpPr>
        <p:spPr>
          <a:xfrm>
            <a:off x="1877475" y="445025"/>
            <a:ext cx="538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9" name="Google Shape;169;p23"/>
          <p:cNvSpPr txBox="1">
            <a:spLocks noGrp="1"/>
          </p:cNvSpPr>
          <p:nvPr>
            <p:ph type="subTitle" idx="1"/>
          </p:nvPr>
        </p:nvSpPr>
        <p:spPr>
          <a:xfrm>
            <a:off x="32267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0" name="Google Shape;170;p23"/>
          <p:cNvSpPr txBox="1">
            <a:spLocks noGrp="1"/>
          </p:cNvSpPr>
          <p:nvPr>
            <p:ph type="subTitle" idx="2"/>
          </p:nvPr>
        </p:nvSpPr>
        <p:spPr>
          <a:xfrm>
            <a:off x="32267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1" name="Google Shape;171;p23"/>
          <p:cNvSpPr txBox="1">
            <a:spLocks noGrp="1"/>
          </p:cNvSpPr>
          <p:nvPr>
            <p:ph type="subTitle" idx="3"/>
          </p:nvPr>
        </p:nvSpPr>
        <p:spPr>
          <a:xfrm>
            <a:off x="719108" y="1405390"/>
            <a:ext cx="2486100" cy="40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2" name="Google Shape;172;p23"/>
          <p:cNvSpPr txBox="1">
            <a:spLocks noGrp="1"/>
          </p:cNvSpPr>
          <p:nvPr>
            <p:ph type="subTitle" idx="4"/>
          </p:nvPr>
        </p:nvSpPr>
        <p:spPr>
          <a:xfrm>
            <a:off x="719108" y="180641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3" name="Google Shape;173;p23"/>
          <p:cNvSpPr txBox="1">
            <a:spLocks noGrp="1"/>
          </p:cNvSpPr>
          <p:nvPr>
            <p:ph type="subTitle" idx="5"/>
          </p:nvPr>
        </p:nvSpPr>
        <p:spPr>
          <a:xfrm>
            <a:off x="32267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4" name="Google Shape;174;p23"/>
          <p:cNvSpPr txBox="1">
            <a:spLocks noGrp="1"/>
          </p:cNvSpPr>
          <p:nvPr>
            <p:ph type="subTitle" idx="6"/>
          </p:nvPr>
        </p:nvSpPr>
        <p:spPr>
          <a:xfrm>
            <a:off x="322670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5" name="Google Shape;175;p23"/>
          <p:cNvSpPr txBox="1">
            <a:spLocks noGrp="1"/>
          </p:cNvSpPr>
          <p:nvPr>
            <p:ph type="subTitle" idx="7"/>
          </p:nvPr>
        </p:nvSpPr>
        <p:spPr>
          <a:xfrm>
            <a:off x="719108" y="3171118"/>
            <a:ext cx="2486100" cy="46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176" name="Google Shape;176;p23"/>
          <p:cNvSpPr txBox="1">
            <a:spLocks noGrp="1"/>
          </p:cNvSpPr>
          <p:nvPr>
            <p:ph type="subTitle" idx="8"/>
          </p:nvPr>
        </p:nvSpPr>
        <p:spPr>
          <a:xfrm>
            <a:off x="719158" y="3565487"/>
            <a:ext cx="2486100" cy="61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77" name="Google Shape;177;p2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78" name="Google Shape;178;p2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8">
    <p:spTree>
      <p:nvGrpSpPr>
        <p:cNvPr id="1" name="Shape 179"/>
        <p:cNvGrpSpPr/>
        <p:nvPr/>
      </p:nvGrpSpPr>
      <p:grpSpPr>
        <a:xfrm>
          <a:off x="0" y="0"/>
          <a:ext cx="0" cy="0"/>
          <a:chOff x="0" y="0"/>
          <a:chExt cx="0" cy="0"/>
        </a:xfrm>
      </p:grpSpPr>
      <p:cxnSp>
        <p:nvCxnSpPr>
          <p:cNvPr id="180" name="Google Shape;180;p2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1" name="Google Shape;181;p2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2" name="Google Shape;182;p2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83" name="Google Shape;183;p2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184" name="Google Shape;184;p24"/>
          <p:cNvSpPr txBox="1">
            <a:spLocks noGrp="1"/>
          </p:cNvSpPr>
          <p:nvPr>
            <p:ph type="body" idx="1"/>
          </p:nvPr>
        </p:nvSpPr>
        <p:spPr>
          <a:xfrm>
            <a:off x="5547900" y="3007750"/>
            <a:ext cx="2883000" cy="15954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marL="914400" lvl="1" indent="-317500" rtl="0">
              <a:lnSpc>
                <a:spcPct val="100000"/>
              </a:lnSpc>
              <a:spcBef>
                <a:spcPts val="0"/>
              </a:spcBef>
              <a:spcAft>
                <a:spcPts val="0"/>
              </a:spcAft>
              <a:buSzPts val="1400"/>
              <a:buChar char="○"/>
              <a:defRPr sz="3000">
                <a:latin typeface="Vidaloka"/>
                <a:ea typeface="Vidaloka"/>
                <a:cs typeface="Vidaloka"/>
                <a:sym typeface="Vidaloka"/>
              </a:defRPr>
            </a:lvl2pPr>
            <a:lvl3pPr marL="1371600" lvl="2" indent="-317500" rtl="0">
              <a:lnSpc>
                <a:spcPct val="100000"/>
              </a:lnSpc>
              <a:spcBef>
                <a:spcPts val="0"/>
              </a:spcBef>
              <a:spcAft>
                <a:spcPts val="0"/>
              </a:spcAft>
              <a:buSzPts val="1400"/>
              <a:buChar char="■"/>
              <a:defRPr sz="3000">
                <a:latin typeface="Vidaloka"/>
                <a:ea typeface="Vidaloka"/>
                <a:cs typeface="Vidaloka"/>
                <a:sym typeface="Vidaloka"/>
              </a:defRPr>
            </a:lvl3pPr>
            <a:lvl4pPr marL="1828800" lvl="3" indent="-317500" rtl="0">
              <a:lnSpc>
                <a:spcPct val="100000"/>
              </a:lnSpc>
              <a:spcBef>
                <a:spcPts val="0"/>
              </a:spcBef>
              <a:spcAft>
                <a:spcPts val="0"/>
              </a:spcAft>
              <a:buSzPts val="1400"/>
              <a:buChar char="●"/>
              <a:defRPr sz="3000">
                <a:latin typeface="Vidaloka"/>
                <a:ea typeface="Vidaloka"/>
                <a:cs typeface="Vidaloka"/>
                <a:sym typeface="Vidaloka"/>
              </a:defRPr>
            </a:lvl4pPr>
            <a:lvl5pPr marL="2286000" lvl="4" indent="-317500" rtl="0">
              <a:lnSpc>
                <a:spcPct val="100000"/>
              </a:lnSpc>
              <a:spcBef>
                <a:spcPts val="0"/>
              </a:spcBef>
              <a:spcAft>
                <a:spcPts val="0"/>
              </a:spcAft>
              <a:buSzPts val="1400"/>
              <a:buChar char="○"/>
              <a:defRPr sz="3000">
                <a:latin typeface="Vidaloka"/>
                <a:ea typeface="Vidaloka"/>
                <a:cs typeface="Vidaloka"/>
                <a:sym typeface="Vidaloka"/>
              </a:defRPr>
            </a:lvl5pPr>
            <a:lvl6pPr marL="2743200" lvl="5" indent="-317500" rtl="0">
              <a:lnSpc>
                <a:spcPct val="100000"/>
              </a:lnSpc>
              <a:spcBef>
                <a:spcPts val="0"/>
              </a:spcBef>
              <a:spcAft>
                <a:spcPts val="0"/>
              </a:spcAft>
              <a:buSzPts val="1400"/>
              <a:buChar char="■"/>
              <a:defRPr sz="3000">
                <a:latin typeface="Vidaloka"/>
                <a:ea typeface="Vidaloka"/>
                <a:cs typeface="Vidaloka"/>
                <a:sym typeface="Vidaloka"/>
              </a:defRPr>
            </a:lvl6pPr>
            <a:lvl7pPr marL="3200400" lvl="6" indent="-317500" rtl="0">
              <a:lnSpc>
                <a:spcPct val="100000"/>
              </a:lnSpc>
              <a:spcBef>
                <a:spcPts val="0"/>
              </a:spcBef>
              <a:spcAft>
                <a:spcPts val="0"/>
              </a:spcAft>
              <a:buSzPts val="1400"/>
              <a:buChar char="●"/>
              <a:defRPr sz="3000">
                <a:latin typeface="Vidaloka"/>
                <a:ea typeface="Vidaloka"/>
                <a:cs typeface="Vidaloka"/>
                <a:sym typeface="Vidaloka"/>
              </a:defRPr>
            </a:lvl7pPr>
            <a:lvl8pPr marL="3657600" lvl="7" indent="-317500" rtl="0">
              <a:lnSpc>
                <a:spcPct val="100000"/>
              </a:lnSpc>
              <a:spcBef>
                <a:spcPts val="0"/>
              </a:spcBef>
              <a:spcAft>
                <a:spcPts val="0"/>
              </a:spcAft>
              <a:buSzPts val="1400"/>
              <a:buChar char="○"/>
              <a:defRPr sz="3000">
                <a:latin typeface="Vidaloka"/>
                <a:ea typeface="Vidaloka"/>
                <a:cs typeface="Vidaloka"/>
                <a:sym typeface="Vidaloka"/>
              </a:defRPr>
            </a:lvl8pPr>
            <a:lvl9pPr marL="4114800" lvl="8" indent="-317500" rtl="0">
              <a:lnSpc>
                <a:spcPct val="100000"/>
              </a:lnSpc>
              <a:spcBef>
                <a:spcPts val="0"/>
              </a:spcBef>
              <a:spcAft>
                <a:spcPts val="0"/>
              </a:spcAft>
              <a:buSzPts val="1400"/>
              <a:buChar char="■"/>
              <a:defRPr sz="3000">
                <a:latin typeface="Vidaloka"/>
                <a:ea typeface="Vidaloka"/>
                <a:cs typeface="Vidaloka"/>
                <a:sym typeface="Vidaloka"/>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1">
  <p:cSld name="CUSTOM_19">
    <p:spTree>
      <p:nvGrpSpPr>
        <p:cNvPr id="1" name="Shape 185"/>
        <p:cNvGrpSpPr/>
        <p:nvPr/>
      </p:nvGrpSpPr>
      <p:grpSpPr>
        <a:xfrm>
          <a:off x="0" y="0"/>
          <a:ext cx="0" cy="0"/>
          <a:chOff x="0" y="0"/>
          <a:chExt cx="0" cy="0"/>
        </a:xfrm>
      </p:grpSpPr>
      <p:sp>
        <p:nvSpPr>
          <p:cNvPr id="186" name="Google Shape;186;p25"/>
          <p:cNvSpPr txBox="1">
            <a:spLocks noGrp="1"/>
          </p:cNvSpPr>
          <p:nvPr>
            <p:ph type="title" hasCustomPrompt="1"/>
          </p:nvPr>
        </p:nvSpPr>
        <p:spPr>
          <a:xfrm>
            <a:off x="713225" y="1345375"/>
            <a:ext cx="6120300" cy="16443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87" name="Google Shape;187;p25"/>
          <p:cNvSpPr txBox="1">
            <a:spLocks noGrp="1"/>
          </p:cNvSpPr>
          <p:nvPr>
            <p:ph type="subTitle" idx="1"/>
          </p:nvPr>
        </p:nvSpPr>
        <p:spPr>
          <a:xfrm>
            <a:off x="713225" y="3188648"/>
            <a:ext cx="61203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188" name="Google Shape;188;p2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89" name="Google Shape;189;p2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0" name="Google Shape;190;p25"/>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91" name="Google Shape;191;p25"/>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2">
  <p:cSld name="SECTION_HEADER_1">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4956100" y="2467375"/>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94" name="Google Shape;194;p26"/>
          <p:cNvSpPr txBox="1">
            <a:spLocks noGrp="1"/>
          </p:cNvSpPr>
          <p:nvPr>
            <p:ph type="title" idx="2" hasCustomPrompt="1"/>
          </p:nvPr>
        </p:nvSpPr>
        <p:spPr>
          <a:xfrm>
            <a:off x="4956100" y="1402325"/>
            <a:ext cx="1650900" cy="978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195" name="Google Shape;195;p26"/>
          <p:cNvSpPr txBox="1">
            <a:spLocks noGrp="1"/>
          </p:cNvSpPr>
          <p:nvPr>
            <p:ph type="subTitle" idx="1"/>
          </p:nvPr>
        </p:nvSpPr>
        <p:spPr>
          <a:xfrm>
            <a:off x="4956100" y="3116275"/>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196" name="Google Shape;196;p2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7" name="Google Shape;197;p2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98" name="Google Shape;198;p26"/>
          <p:cNvCxnSpPr/>
          <p:nvPr/>
        </p:nvCxnSpPr>
        <p:spPr>
          <a:xfrm>
            <a:off x="-209600" y="2402450"/>
            <a:ext cx="3144300" cy="27897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3">
  <p:cSld name="CUSTOM_20">
    <p:spTree>
      <p:nvGrpSpPr>
        <p:cNvPr id="1" name="Shape 199"/>
        <p:cNvGrpSpPr/>
        <p:nvPr/>
      </p:nvGrpSpPr>
      <p:grpSpPr>
        <a:xfrm>
          <a:off x="0" y="0"/>
          <a:ext cx="0" cy="0"/>
          <a:chOff x="0" y="0"/>
          <a:chExt cx="0" cy="0"/>
        </a:xfrm>
      </p:grpSpPr>
      <p:sp>
        <p:nvSpPr>
          <p:cNvPr id="200" name="Google Shape;200;p27"/>
          <p:cNvSpPr txBox="1">
            <a:spLocks noGrp="1"/>
          </p:cNvSpPr>
          <p:nvPr>
            <p:ph type="title"/>
          </p:nvPr>
        </p:nvSpPr>
        <p:spPr>
          <a:xfrm>
            <a:off x="4373850" y="944250"/>
            <a:ext cx="2475300" cy="648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01" name="Google Shape;201;p27"/>
          <p:cNvSpPr txBox="1">
            <a:spLocks noGrp="1"/>
          </p:cNvSpPr>
          <p:nvPr>
            <p:ph type="title" idx="2" hasCustomPrompt="1"/>
          </p:nvPr>
        </p:nvSpPr>
        <p:spPr>
          <a:xfrm>
            <a:off x="2294850" y="1096650"/>
            <a:ext cx="1650900" cy="97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000">
                <a:solidFill>
                  <a:schemeClr val="accent1"/>
                </a:solidFill>
              </a:defRPr>
            </a:lvl1pPr>
            <a:lvl2pPr lvl="1" rtl="0">
              <a:spcBef>
                <a:spcPts val="0"/>
              </a:spcBef>
              <a:spcAft>
                <a:spcPts val="0"/>
              </a:spcAft>
              <a:buSzPts val="6000"/>
              <a:buNone/>
              <a:defRPr sz="6000" b="1"/>
            </a:lvl2pPr>
            <a:lvl3pPr lvl="2" rtl="0">
              <a:spcBef>
                <a:spcPts val="0"/>
              </a:spcBef>
              <a:spcAft>
                <a:spcPts val="0"/>
              </a:spcAft>
              <a:buSzPts val="6000"/>
              <a:buNone/>
              <a:defRPr sz="6000" b="1"/>
            </a:lvl3pPr>
            <a:lvl4pPr lvl="3" rtl="0">
              <a:spcBef>
                <a:spcPts val="0"/>
              </a:spcBef>
              <a:spcAft>
                <a:spcPts val="0"/>
              </a:spcAft>
              <a:buSzPts val="6000"/>
              <a:buNone/>
              <a:defRPr sz="6000" b="1"/>
            </a:lvl4pPr>
            <a:lvl5pPr lvl="4" rtl="0">
              <a:spcBef>
                <a:spcPts val="0"/>
              </a:spcBef>
              <a:spcAft>
                <a:spcPts val="0"/>
              </a:spcAft>
              <a:buSzPts val="6000"/>
              <a:buNone/>
              <a:defRPr sz="6000" b="1"/>
            </a:lvl5pPr>
            <a:lvl6pPr lvl="5" rtl="0">
              <a:spcBef>
                <a:spcPts val="0"/>
              </a:spcBef>
              <a:spcAft>
                <a:spcPts val="0"/>
              </a:spcAft>
              <a:buSzPts val="6000"/>
              <a:buNone/>
              <a:defRPr sz="6000" b="1"/>
            </a:lvl6pPr>
            <a:lvl7pPr lvl="6" rtl="0">
              <a:spcBef>
                <a:spcPts val="0"/>
              </a:spcBef>
              <a:spcAft>
                <a:spcPts val="0"/>
              </a:spcAft>
              <a:buSzPts val="6000"/>
              <a:buNone/>
              <a:defRPr sz="6000" b="1"/>
            </a:lvl7pPr>
            <a:lvl8pPr lvl="7" rtl="0">
              <a:spcBef>
                <a:spcPts val="0"/>
              </a:spcBef>
              <a:spcAft>
                <a:spcPts val="0"/>
              </a:spcAft>
              <a:buSzPts val="6000"/>
              <a:buNone/>
              <a:defRPr sz="6000" b="1"/>
            </a:lvl8pPr>
            <a:lvl9pPr lvl="8" rtl="0">
              <a:spcBef>
                <a:spcPts val="0"/>
              </a:spcBef>
              <a:spcAft>
                <a:spcPts val="0"/>
              </a:spcAft>
              <a:buSzPts val="6000"/>
              <a:buNone/>
              <a:defRPr sz="6000" b="1"/>
            </a:lvl9pPr>
          </a:lstStyle>
          <a:p>
            <a:r>
              <a:t>xx%</a:t>
            </a:r>
          </a:p>
        </p:txBody>
      </p:sp>
      <p:sp>
        <p:nvSpPr>
          <p:cNvPr id="202" name="Google Shape;202;p27"/>
          <p:cNvSpPr txBox="1">
            <a:spLocks noGrp="1"/>
          </p:cNvSpPr>
          <p:nvPr>
            <p:ph type="subTitle" idx="1"/>
          </p:nvPr>
        </p:nvSpPr>
        <p:spPr>
          <a:xfrm>
            <a:off x="4373850" y="1593150"/>
            <a:ext cx="2475300" cy="624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203" name="Google Shape;203;p2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4" name="Google Shape;204;p2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5" name="Google Shape;205;p2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6" name="Google Shape;206;p2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7" name="Google Shape;207;p2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08" name="Google Shape;208;p2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3">
  <p:cSld name="CUSTOM_3_1">
    <p:spTree>
      <p:nvGrpSpPr>
        <p:cNvPr id="1" name="Shape 209"/>
        <p:cNvGrpSpPr/>
        <p:nvPr/>
      </p:nvGrpSpPr>
      <p:grpSpPr>
        <a:xfrm>
          <a:off x="0" y="0"/>
          <a:ext cx="0" cy="0"/>
          <a:chOff x="0" y="0"/>
          <a:chExt cx="0" cy="0"/>
        </a:xfrm>
      </p:grpSpPr>
      <p:sp>
        <p:nvSpPr>
          <p:cNvPr id="210" name="Google Shape;210;p28"/>
          <p:cNvSpPr txBox="1">
            <a:spLocks noGrp="1"/>
          </p:cNvSpPr>
          <p:nvPr>
            <p:ph type="title"/>
          </p:nvPr>
        </p:nvSpPr>
        <p:spPr>
          <a:xfrm>
            <a:off x="1043725" y="922567"/>
            <a:ext cx="3123000" cy="225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1" name="Google Shape;211;p28"/>
          <p:cNvSpPr txBox="1">
            <a:spLocks noGrp="1"/>
          </p:cNvSpPr>
          <p:nvPr>
            <p:ph type="subTitle" idx="1"/>
          </p:nvPr>
        </p:nvSpPr>
        <p:spPr>
          <a:xfrm>
            <a:off x="1043725" y="3360938"/>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cxnSp>
        <p:nvCxnSpPr>
          <p:cNvPr id="212" name="Google Shape;212;p2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3" name="Google Shape;213;p2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4" name="Google Shape;214;p28"/>
          <p:cNvCxnSpPr/>
          <p:nvPr/>
        </p:nvCxnSpPr>
        <p:spPr>
          <a:xfrm>
            <a:off x="5322650" y="-80625"/>
            <a:ext cx="4005000" cy="20073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4">
  <p:cSld name="CUSTOM_21">
    <p:spTree>
      <p:nvGrpSpPr>
        <p:cNvPr id="1" name="Shape 215"/>
        <p:cNvGrpSpPr/>
        <p:nvPr/>
      </p:nvGrpSpPr>
      <p:grpSpPr>
        <a:xfrm>
          <a:off x="0" y="0"/>
          <a:ext cx="0" cy="0"/>
          <a:chOff x="0" y="0"/>
          <a:chExt cx="0" cy="0"/>
        </a:xfrm>
      </p:grpSpPr>
      <p:sp>
        <p:nvSpPr>
          <p:cNvPr id="216" name="Google Shape;216;p29"/>
          <p:cNvSpPr txBox="1">
            <a:spLocks noGrp="1"/>
          </p:cNvSpPr>
          <p:nvPr>
            <p:ph type="title"/>
          </p:nvPr>
        </p:nvSpPr>
        <p:spPr>
          <a:xfrm>
            <a:off x="5310925" y="962565"/>
            <a:ext cx="3123000" cy="225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7" name="Google Shape;217;p29"/>
          <p:cNvSpPr txBox="1">
            <a:spLocks noGrp="1"/>
          </p:cNvSpPr>
          <p:nvPr>
            <p:ph type="subTitle" idx="1"/>
          </p:nvPr>
        </p:nvSpPr>
        <p:spPr>
          <a:xfrm>
            <a:off x="5310925" y="3400935"/>
            <a:ext cx="30135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solidFill>
                  <a:schemeClr val="dk1"/>
                </a:solidFill>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cxnSp>
        <p:nvCxnSpPr>
          <p:cNvPr id="218" name="Google Shape;218;p2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9" name="Google Shape;219;p2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20" name="Google Shape;220;p2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1" name="Google Shape;221;p2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2" name="Google Shape;222;p2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3" name="Google Shape;223;p2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24"/>
        <p:cNvGrpSpPr/>
        <p:nvPr/>
      </p:nvGrpSpPr>
      <p:grpSpPr>
        <a:xfrm>
          <a:off x="0" y="0"/>
          <a:ext cx="0" cy="0"/>
          <a:chOff x="0" y="0"/>
          <a:chExt cx="0" cy="0"/>
        </a:xfrm>
      </p:grpSpPr>
      <p:sp>
        <p:nvSpPr>
          <p:cNvPr id="225" name="Google Shape;225;p30"/>
          <p:cNvSpPr txBox="1">
            <a:spLocks noGrp="1"/>
          </p:cNvSpPr>
          <p:nvPr>
            <p:ph type="subTitle" idx="1"/>
          </p:nvPr>
        </p:nvSpPr>
        <p:spPr>
          <a:xfrm>
            <a:off x="3509000"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26" name="Google Shape;226;p30"/>
          <p:cNvSpPr txBox="1">
            <a:spLocks noGrp="1"/>
          </p:cNvSpPr>
          <p:nvPr>
            <p:ph type="subTitle" idx="2"/>
          </p:nvPr>
        </p:nvSpPr>
        <p:spPr>
          <a:xfrm>
            <a:off x="35090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7" name="Google Shape;227;p30"/>
          <p:cNvSpPr txBox="1">
            <a:spLocks noGrp="1"/>
          </p:cNvSpPr>
          <p:nvPr>
            <p:ph type="subTitle" idx="3"/>
          </p:nvPr>
        </p:nvSpPr>
        <p:spPr>
          <a:xfrm>
            <a:off x="95302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28" name="Google Shape;228;p30"/>
          <p:cNvSpPr txBox="1">
            <a:spLocks noGrp="1"/>
          </p:cNvSpPr>
          <p:nvPr>
            <p:ph type="subTitle" idx="4"/>
          </p:nvPr>
        </p:nvSpPr>
        <p:spPr>
          <a:xfrm>
            <a:off x="9531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9" name="Google Shape;229;p30"/>
          <p:cNvSpPr txBox="1">
            <a:spLocks noGrp="1"/>
          </p:cNvSpPr>
          <p:nvPr>
            <p:ph type="subTitle" idx="5"/>
          </p:nvPr>
        </p:nvSpPr>
        <p:spPr>
          <a:xfrm>
            <a:off x="606487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0" name="Google Shape;230;p30"/>
          <p:cNvSpPr txBox="1">
            <a:spLocks noGrp="1"/>
          </p:cNvSpPr>
          <p:nvPr>
            <p:ph type="subTitle" idx="6"/>
          </p:nvPr>
        </p:nvSpPr>
        <p:spPr>
          <a:xfrm>
            <a:off x="606487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1" name="Google Shape;231;p30"/>
          <p:cNvSpPr txBox="1">
            <a:spLocks noGrp="1"/>
          </p:cNvSpPr>
          <p:nvPr>
            <p:ph type="title"/>
          </p:nvPr>
        </p:nvSpPr>
        <p:spPr>
          <a:xfrm>
            <a:off x="713225" y="445025"/>
            <a:ext cx="665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32" name="Google Shape;232;p3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33" name="Google Shape;233;p3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dk1"/>
              </a:buClr>
              <a:buSzPts val="1800"/>
              <a:buFont typeface="Lato"/>
              <a:buChar char="●"/>
              <a:defRPr sz="1100"/>
            </a:lvl1pPr>
            <a:lvl2pPr marL="914400" lvl="1" indent="-317500" rtl="0">
              <a:spcBef>
                <a:spcPts val="0"/>
              </a:spcBef>
              <a:spcAft>
                <a:spcPts val="0"/>
              </a:spcAft>
              <a:buClr>
                <a:schemeClr val="dk1"/>
              </a:buClr>
              <a:buSzPts val="1400"/>
              <a:buFont typeface="Lato"/>
              <a:buChar char="○"/>
              <a:defRPr/>
            </a:lvl2pPr>
            <a:lvl3pPr marL="1371600" lvl="2" indent="-317500" rtl="0">
              <a:spcBef>
                <a:spcPts val="0"/>
              </a:spcBef>
              <a:spcAft>
                <a:spcPts val="0"/>
              </a:spcAft>
              <a:buClr>
                <a:schemeClr val="dk1"/>
              </a:buClr>
              <a:buSzPts val="1400"/>
              <a:buFont typeface="Lato"/>
              <a:buChar char="■"/>
              <a:defRPr/>
            </a:lvl3pPr>
            <a:lvl4pPr marL="1828800" lvl="3" indent="-317500" rtl="0">
              <a:spcBef>
                <a:spcPts val="0"/>
              </a:spcBef>
              <a:spcAft>
                <a:spcPts val="0"/>
              </a:spcAft>
              <a:buClr>
                <a:schemeClr val="dk1"/>
              </a:buClr>
              <a:buSzPts val="1400"/>
              <a:buFont typeface="Lato"/>
              <a:buChar char="●"/>
              <a:defRPr/>
            </a:lvl4pPr>
            <a:lvl5pPr marL="2286000" lvl="4" indent="-317500" rtl="0">
              <a:spcBef>
                <a:spcPts val="0"/>
              </a:spcBef>
              <a:spcAft>
                <a:spcPts val="0"/>
              </a:spcAft>
              <a:buClr>
                <a:schemeClr val="dk1"/>
              </a:buClr>
              <a:buSzPts val="1400"/>
              <a:buFont typeface="Lato"/>
              <a:buChar char="○"/>
              <a:defRPr/>
            </a:lvl5pPr>
            <a:lvl6pPr marL="2743200" lvl="5" indent="-317500" rtl="0">
              <a:spcBef>
                <a:spcPts val="0"/>
              </a:spcBef>
              <a:spcAft>
                <a:spcPts val="0"/>
              </a:spcAft>
              <a:buClr>
                <a:schemeClr val="dk1"/>
              </a:buClr>
              <a:buSzPts val="1400"/>
              <a:buFont typeface="Lato"/>
              <a:buChar char="■"/>
              <a:defRPr/>
            </a:lvl6pPr>
            <a:lvl7pPr marL="3200400" lvl="6" indent="-317500" rtl="0">
              <a:spcBef>
                <a:spcPts val="0"/>
              </a:spcBef>
              <a:spcAft>
                <a:spcPts val="0"/>
              </a:spcAft>
              <a:buClr>
                <a:schemeClr val="dk1"/>
              </a:buClr>
              <a:buSzPts val="1400"/>
              <a:buFont typeface="Lato"/>
              <a:buChar char="●"/>
              <a:defRPr/>
            </a:lvl7pPr>
            <a:lvl8pPr marL="3657600" lvl="7" indent="-317500" rtl="0">
              <a:spcBef>
                <a:spcPts val="0"/>
              </a:spcBef>
              <a:spcAft>
                <a:spcPts val="0"/>
              </a:spcAft>
              <a:buClr>
                <a:schemeClr val="dk1"/>
              </a:buClr>
              <a:buSzPts val="1400"/>
              <a:buFont typeface="Lato"/>
              <a:buChar char="○"/>
              <a:defRPr/>
            </a:lvl8pPr>
            <a:lvl9pPr marL="4114800" lvl="8" indent="-317500" rtl="0">
              <a:spcBef>
                <a:spcPts val="0"/>
              </a:spcBef>
              <a:spcAft>
                <a:spcPts val="0"/>
              </a:spcAft>
              <a:buClr>
                <a:schemeClr val="dk1"/>
              </a:buClr>
              <a:buSzPts val="1400"/>
              <a:buFont typeface="Lato"/>
              <a:buChar char="■"/>
              <a:defRPr/>
            </a:lvl9pPr>
          </a:lstStyle>
          <a:p>
            <a:endParaRPr/>
          </a:p>
        </p:txBody>
      </p:sp>
      <p:cxnSp>
        <p:nvCxnSpPr>
          <p:cNvPr id="26" name="Google Shape;26;p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7" name="Google Shape;27;p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 name="Google Shape;28;p4"/>
          <p:cNvCxnSpPr/>
          <p:nvPr/>
        </p:nvCxnSpPr>
        <p:spPr>
          <a:xfrm>
            <a:off x="6884900" y="-113600"/>
            <a:ext cx="2565600" cy="1306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CUSTOM_22">
    <p:spTree>
      <p:nvGrpSpPr>
        <p:cNvPr id="1" name="Shape 234"/>
        <p:cNvGrpSpPr/>
        <p:nvPr/>
      </p:nvGrpSpPr>
      <p:grpSpPr>
        <a:xfrm>
          <a:off x="0" y="0"/>
          <a:ext cx="0" cy="0"/>
          <a:chOff x="0" y="0"/>
          <a:chExt cx="0" cy="0"/>
        </a:xfrm>
      </p:grpSpPr>
      <p:sp>
        <p:nvSpPr>
          <p:cNvPr id="235" name="Google Shape;235;p31"/>
          <p:cNvSpPr txBox="1">
            <a:spLocks noGrp="1"/>
          </p:cNvSpPr>
          <p:nvPr>
            <p:ph type="subTitle" idx="1"/>
          </p:nvPr>
        </p:nvSpPr>
        <p:spPr>
          <a:xfrm>
            <a:off x="3509000"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6" name="Google Shape;236;p31"/>
          <p:cNvSpPr txBox="1">
            <a:spLocks noGrp="1"/>
          </p:cNvSpPr>
          <p:nvPr>
            <p:ph type="subTitle" idx="2"/>
          </p:nvPr>
        </p:nvSpPr>
        <p:spPr>
          <a:xfrm>
            <a:off x="35090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7" name="Google Shape;237;p31"/>
          <p:cNvSpPr txBox="1">
            <a:spLocks noGrp="1"/>
          </p:cNvSpPr>
          <p:nvPr>
            <p:ph type="subTitle" idx="3"/>
          </p:nvPr>
        </p:nvSpPr>
        <p:spPr>
          <a:xfrm>
            <a:off x="95302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8" name="Google Shape;238;p31"/>
          <p:cNvSpPr txBox="1">
            <a:spLocks noGrp="1"/>
          </p:cNvSpPr>
          <p:nvPr>
            <p:ph type="subTitle" idx="4"/>
          </p:nvPr>
        </p:nvSpPr>
        <p:spPr>
          <a:xfrm>
            <a:off x="9531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9" name="Google Shape;239;p31"/>
          <p:cNvSpPr txBox="1">
            <a:spLocks noGrp="1"/>
          </p:cNvSpPr>
          <p:nvPr>
            <p:ph type="subTitle" idx="5"/>
          </p:nvPr>
        </p:nvSpPr>
        <p:spPr>
          <a:xfrm>
            <a:off x="606487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0" name="Google Shape;240;p31"/>
          <p:cNvSpPr txBox="1">
            <a:spLocks noGrp="1"/>
          </p:cNvSpPr>
          <p:nvPr>
            <p:ph type="subTitle" idx="6"/>
          </p:nvPr>
        </p:nvSpPr>
        <p:spPr>
          <a:xfrm>
            <a:off x="606487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1" name="Google Shape;241;p31"/>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242" name="Google Shape;242;p31"/>
          <p:cNvSpPr txBox="1">
            <a:spLocks noGrp="1"/>
          </p:cNvSpPr>
          <p:nvPr>
            <p:ph type="subTitle" idx="7"/>
          </p:nvPr>
        </p:nvSpPr>
        <p:spPr>
          <a:xfrm>
            <a:off x="3509000"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3" name="Google Shape;243;p31"/>
          <p:cNvSpPr txBox="1">
            <a:spLocks noGrp="1"/>
          </p:cNvSpPr>
          <p:nvPr>
            <p:ph type="subTitle" idx="8"/>
          </p:nvPr>
        </p:nvSpPr>
        <p:spPr>
          <a:xfrm>
            <a:off x="35090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4" name="Google Shape;244;p31"/>
          <p:cNvSpPr txBox="1">
            <a:spLocks noGrp="1"/>
          </p:cNvSpPr>
          <p:nvPr>
            <p:ph type="subTitle" idx="9"/>
          </p:nvPr>
        </p:nvSpPr>
        <p:spPr>
          <a:xfrm>
            <a:off x="95302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5" name="Google Shape;245;p31"/>
          <p:cNvSpPr txBox="1">
            <a:spLocks noGrp="1"/>
          </p:cNvSpPr>
          <p:nvPr>
            <p:ph type="subTitle" idx="13"/>
          </p:nvPr>
        </p:nvSpPr>
        <p:spPr>
          <a:xfrm>
            <a:off x="9531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6" name="Google Shape;246;p31"/>
          <p:cNvSpPr txBox="1">
            <a:spLocks noGrp="1"/>
          </p:cNvSpPr>
          <p:nvPr>
            <p:ph type="subTitle" idx="14"/>
          </p:nvPr>
        </p:nvSpPr>
        <p:spPr>
          <a:xfrm>
            <a:off x="606487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7" name="Google Shape;247;p31"/>
          <p:cNvSpPr txBox="1">
            <a:spLocks noGrp="1"/>
          </p:cNvSpPr>
          <p:nvPr>
            <p:ph type="subTitle" idx="15"/>
          </p:nvPr>
        </p:nvSpPr>
        <p:spPr>
          <a:xfrm>
            <a:off x="606487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248" name="Google Shape;248;p3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49" name="Google Shape;249;p3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50" name="Google Shape;250;p3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51" name="Google Shape;251;p3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1 -">
  <p:cSld name="CUSTOM_32">
    <p:spTree>
      <p:nvGrpSpPr>
        <p:cNvPr id="1" name="Shape 252"/>
        <p:cNvGrpSpPr/>
        <p:nvPr/>
      </p:nvGrpSpPr>
      <p:grpSpPr>
        <a:xfrm>
          <a:off x="0" y="0"/>
          <a:ext cx="0" cy="0"/>
          <a:chOff x="0" y="0"/>
          <a:chExt cx="0" cy="0"/>
        </a:xfrm>
      </p:grpSpPr>
      <p:sp>
        <p:nvSpPr>
          <p:cNvPr id="253" name="Google Shape;253;p32"/>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4" name="Google Shape;254;p32"/>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5" name="Google Shape;255;p32"/>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6" name="Google Shape;256;p32"/>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7" name="Google Shape;257;p32"/>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8" name="Google Shape;258;p32"/>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9" name="Google Shape;259;p32"/>
          <p:cNvSpPr txBox="1">
            <a:spLocks noGrp="1"/>
          </p:cNvSpPr>
          <p:nvPr>
            <p:ph type="subTitle" idx="7"/>
          </p:nvPr>
        </p:nvSpPr>
        <p:spPr>
          <a:xfrm>
            <a:off x="3414050"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0" name="Google Shape;260;p32"/>
          <p:cNvSpPr txBox="1">
            <a:spLocks noGrp="1"/>
          </p:cNvSpPr>
          <p:nvPr>
            <p:ph type="subTitle" idx="8"/>
          </p:nvPr>
        </p:nvSpPr>
        <p:spPr>
          <a:xfrm>
            <a:off x="3564200"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1" name="Google Shape;261;p32"/>
          <p:cNvSpPr txBox="1">
            <a:spLocks noGrp="1"/>
          </p:cNvSpPr>
          <p:nvPr>
            <p:ph type="subTitle" idx="9"/>
          </p:nvPr>
        </p:nvSpPr>
        <p:spPr>
          <a:xfrm>
            <a:off x="705725"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2" name="Google Shape;262;p32"/>
          <p:cNvSpPr txBox="1">
            <a:spLocks noGrp="1"/>
          </p:cNvSpPr>
          <p:nvPr>
            <p:ph type="subTitle" idx="13"/>
          </p:nvPr>
        </p:nvSpPr>
        <p:spPr>
          <a:xfrm>
            <a:off x="855875"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3" name="Google Shape;263;p32"/>
          <p:cNvSpPr txBox="1">
            <a:spLocks noGrp="1"/>
          </p:cNvSpPr>
          <p:nvPr>
            <p:ph type="subTitle" idx="14"/>
          </p:nvPr>
        </p:nvSpPr>
        <p:spPr>
          <a:xfrm>
            <a:off x="6122325" y="34533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4" name="Google Shape;264;p32"/>
          <p:cNvSpPr txBox="1">
            <a:spLocks noGrp="1"/>
          </p:cNvSpPr>
          <p:nvPr>
            <p:ph type="subTitle" idx="15"/>
          </p:nvPr>
        </p:nvSpPr>
        <p:spPr>
          <a:xfrm>
            <a:off x="6272475" y="38695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5" name="Google Shape;265;p32"/>
          <p:cNvSpPr txBox="1">
            <a:spLocks noGrp="1"/>
          </p:cNvSpPr>
          <p:nvPr>
            <p:ph type="title"/>
          </p:nvPr>
        </p:nvSpPr>
        <p:spPr>
          <a:xfrm>
            <a:off x="713225" y="445025"/>
            <a:ext cx="6080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66" name="Google Shape;266;p3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67" name="Google Shape;267;p3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ive columns">
  <p:cSld name="CUSTOM_33">
    <p:spTree>
      <p:nvGrpSpPr>
        <p:cNvPr id="1" name="Shape 268"/>
        <p:cNvGrpSpPr/>
        <p:nvPr/>
      </p:nvGrpSpPr>
      <p:grpSpPr>
        <a:xfrm>
          <a:off x="0" y="0"/>
          <a:ext cx="0" cy="0"/>
          <a:chOff x="0" y="0"/>
          <a:chExt cx="0" cy="0"/>
        </a:xfrm>
      </p:grpSpPr>
      <p:sp>
        <p:nvSpPr>
          <p:cNvPr id="269" name="Google Shape;269;p33"/>
          <p:cNvSpPr txBox="1">
            <a:spLocks noGrp="1"/>
          </p:cNvSpPr>
          <p:nvPr>
            <p:ph type="subTitle" idx="1"/>
          </p:nvPr>
        </p:nvSpPr>
        <p:spPr>
          <a:xfrm>
            <a:off x="3414050"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0" name="Google Shape;270;p33"/>
          <p:cNvSpPr txBox="1">
            <a:spLocks noGrp="1"/>
          </p:cNvSpPr>
          <p:nvPr>
            <p:ph type="subTitle" idx="2"/>
          </p:nvPr>
        </p:nvSpPr>
        <p:spPr>
          <a:xfrm>
            <a:off x="3564200"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1" name="Google Shape;271;p33"/>
          <p:cNvSpPr txBox="1">
            <a:spLocks noGrp="1"/>
          </p:cNvSpPr>
          <p:nvPr>
            <p:ph type="subTitle" idx="3"/>
          </p:nvPr>
        </p:nvSpPr>
        <p:spPr>
          <a:xfrm>
            <a:off x="7057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2" name="Google Shape;272;p33"/>
          <p:cNvSpPr txBox="1">
            <a:spLocks noGrp="1"/>
          </p:cNvSpPr>
          <p:nvPr>
            <p:ph type="subTitle" idx="4"/>
          </p:nvPr>
        </p:nvSpPr>
        <p:spPr>
          <a:xfrm>
            <a:off x="8558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3" name="Google Shape;273;p33"/>
          <p:cNvSpPr txBox="1">
            <a:spLocks noGrp="1"/>
          </p:cNvSpPr>
          <p:nvPr>
            <p:ph type="subTitle" idx="5"/>
          </p:nvPr>
        </p:nvSpPr>
        <p:spPr>
          <a:xfrm>
            <a:off x="6122325" y="1714429"/>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4" name="Google Shape;274;p33"/>
          <p:cNvSpPr txBox="1">
            <a:spLocks noGrp="1"/>
          </p:cNvSpPr>
          <p:nvPr>
            <p:ph type="subTitle" idx="6"/>
          </p:nvPr>
        </p:nvSpPr>
        <p:spPr>
          <a:xfrm>
            <a:off x="6272475" y="2124122"/>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5" name="Google Shape;275;p33"/>
          <p:cNvSpPr txBox="1">
            <a:spLocks noGrp="1"/>
          </p:cNvSpPr>
          <p:nvPr>
            <p:ph type="subTitle" idx="7"/>
          </p:nvPr>
        </p:nvSpPr>
        <p:spPr>
          <a:xfrm>
            <a:off x="2059863" y="31485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6" name="Google Shape;276;p33"/>
          <p:cNvSpPr txBox="1">
            <a:spLocks noGrp="1"/>
          </p:cNvSpPr>
          <p:nvPr>
            <p:ph type="subTitle" idx="8"/>
          </p:nvPr>
        </p:nvSpPr>
        <p:spPr>
          <a:xfrm>
            <a:off x="2210013" y="35647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7" name="Google Shape;277;p33"/>
          <p:cNvSpPr txBox="1">
            <a:spLocks noGrp="1"/>
          </p:cNvSpPr>
          <p:nvPr>
            <p:ph type="subTitle" idx="9"/>
          </p:nvPr>
        </p:nvSpPr>
        <p:spPr>
          <a:xfrm>
            <a:off x="4768138" y="3148526"/>
            <a:ext cx="23160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8" name="Google Shape;278;p33"/>
          <p:cNvSpPr txBox="1">
            <a:spLocks noGrp="1"/>
          </p:cNvSpPr>
          <p:nvPr>
            <p:ph type="subTitle" idx="13"/>
          </p:nvPr>
        </p:nvSpPr>
        <p:spPr>
          <a:xfrm>
            <a:off x="4918288" y="3564736"/>
            <a:ext cx="201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9" name="Google Shape;279;p33"/>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80" name="Google Shape;280;p3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1" name="Google Shape;281;p3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2" name="Google Shape;282;p3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83" name="Google Shape;283;p3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3">
  <p:cSld name="CUSTOM_34">
    <p:spTree>
      <p:nvGrpSpPr>
        <p:cNvPr id="1" name="Shape 284"/>
        <p:cNvGrpSpPr/>
        <p:nvPr/>
      </p:nvGrpSpPr>
      <p:grpSpPr>
        <a:xfrm>
          <a:off x="0" y="0"/>
          <a:ext cx="0" cy="0"/>
          <a:chOff x="0" y="0"/>
          <a:chExt cx="0" cy="0"/>
        </a:xfrm>
      </p:grpSpPr>
      <p:sp>
        <p:nvSpPr>
          <p:cNvPr id="285" name="Google Shape;285;p34"/>
          <p:cNvSpPr txBox="1">
            <a:spLocks noGrp="1"/>
          </p:cNvSpPr>
          <p:nvPr>
            <p:ph type="title"/>
          </p:nvPr>
        </p:nvSpPr>
        <p:spPr>
          <a:xfrm>
            <a:off x="716225" y="1073000"/>
            <a:ext cx="5640600" cy="28566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cxnSp>
        <p:nvCxnSpPr>
          <p:cNvPr id="286" name="Google Shape;286;p3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7" name="Google Shape;287;p3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8" name="Google Shape;288;p3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89" name="Google Shape;289;p3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0" name="Google Shape;290;p34"/>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91" name="Google Shape;291;p34"/>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four columns 1">
  <p:cSld name="CUSTOM_35">
    <p:spTree>
      <p:nvGrpSpPr>
        <p:cNvPr id="1" name="Shape 292"/>
        <p:cNvGrpSpPr/>
        <p:nvPr/>
      </p:nvGrpSpPr>
      <p:grpSpPr>
        <a:xfrm>
          <a:off x="0" y="0"/>
          <a:ext cx="0" cy="0"/>
          <a:chOff x="0" y="0"/>
          <a:chExt cx="0" cy="0"/>
        </a:xfrm>
      </p:grpSpPr>
      <p:sp>
        <p:nvSpPr>
          <p:cNvPr id="293" name="Google Shape;293;p35"/>
          <p:cNvSpPr txBox="1">
            <a:spLocks noGrp="1"/>
          </p:cNvSpPr>
          <p:nvPr>
            <p:ph type="subTitle" idx="1"/>
          </p:nvPr>
        </p:nvSpPr>
        <p:spPr>
          <a:xfrm>
            <a:off x="4916850" y="1894200"/>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4" name="Google Shape;294;p35"/>
          <p:cNvSpPr txBox="1">
            <a:spLocks noGrp="1"/>
          </p:cNvSpPr>
          <p:nvPr>
            <p:ph type="subTitle" idx="2"/>
          </p:nvPr>
        </p:nvSpPr>
        <p:spPr>
          <a:xfrm>
            <a:off x="5058900" y="229647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95" name="Google Shape;295;p35"/>
          <p:cNvSpPr txBox="1">
            <a:spLocks noGrp="1"/>
          </p:cNvSpPr>
          <p:nvPr>
            <p:ph type="subTitle" idx="3"/>
          </p:nvPr>
        </p:nvSpPr>
        <p:spPr>
          <a:xfrm>
            <a:off x="1911150" y="1894200"/>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6" name="Google Shape;296;p35"/>
          <p:cNvSpPr txBox="1">
            <a:spLocks noGrp="1"/>
          </p:cNvSpPr>
          <p:nvPr>
            <p:ph type="subTitle" idx="4"/>
          </p:nvPr>
        </p:nvSpPr>
        <p:spPr>
          <a:xfrm>
            <a:off x="2053300" y="229647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97" name="Google Shape;297;p35"/>
          <p:cNvSpPr txBox="1">
            <a:spLocks noGrp="1"/>
          </p:cNvSpPr>
          <p:nvPr>
            <p:ph type="subTitle" idx="5"/>
          </p:nvPr>
        </p:nvSpPr>
        <p:spPr>
          <a:xfrm>
            <a:off x="4916850" y="3528902"/>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8" name="Google Shape;298;p35"/>
          <p:cNvSpPr txBox="1">
            <a:spLocks noGrp="1"/>
          </p:cNvSpPr>
          <p:nvPr>
            <p:ph type="subTitle" idx="6"/>
          </p:nvPr>
        </p:nvSpPr>
        <p:spPr>
          <a:xfrm>
            <a:off x="5058900" y="392373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99" name="Google Shape;299;p35"/>
          <p:cNvSpPr txBox="1">
            <a:spLocks noGrp="1"/>
          </p:cNvSpPr>
          <p:nvPr>
            <p:ph type="subTitle" idx="7"/>
          </p:nvPr>
        </p:nvSpPr>
        <p:spPr>
          <a:xfrm>
            <a:off x="1911150" y="3528902"/>
            <a:ext cx="2316000" cy="48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0" name="Google Shape;300;p35"/>
          <p:cNvSpPr txBox="1">
            <a:spLocks noGrp="1"/>
          </p:cNvSpPr>
          <p:nvPr>
            <p:ph type="subTitle" idx="8"/>
          </p:nvPr>
        </p:nvSpPr>
        <p:spPr>
          <a:xfrm>
            <a:off x="2053200" y="3923733"/>
            <a:ext cx="20319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1" name="Google Shape;301;p35"/>
          <p:cNvSpPr txBox="1">
            <a:spLocks noGrp="1"/>
          </p:cNvSpPr>
          <p:nvPr>
            <p:ph type="title"/>
          </p:nvPr>
        </p:nvSpPr>
        <p:spPr>
          <a:xfrm>
            <a:off x="713225" y="445025"/>
            <a:ext cx="6480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02" name="Google Shape;302;p3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03" name="Google Shape;303;p3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hree columns 1">
  <p:cSld name="CUSTOM_36">
    <p:spTree>
      <p:nvGrpSpPr>
        <p:cNvPr id="1" name="Shape 304"/>
        <p:cNvGrpSpPr/>
        <p:nvPr/>
      </p:nvGrpSpPr>
      <p:grpSpPr>
        <a:xfrm>
          <a:off x="0" y="0"/>
          <a:ext cx="0" cy="0"/>
          <a:chOff x="0" y="0"/>
          <a:chExt cx="0" cy="0"/>
        </a:xfrm>
      </p:grpSpPr>
      <p:sp>
        <p:nvSpPr>
          <p:cNvPr id="305" name="Google Shape;305;p36"/>
          <p:cNvSpPr txBox="1">
            <a:spLocks noGrp="1"/>
          </p:cNvSpPr>
          <p:nvPr>
            <p:ph type="subTitle" idx="1"/>
          </p:nvPr>
        </p:nvSpPr>
        <p:spPr>
          <a:xfrm>
            <a:off x="3571925"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6" name="Google Shape;306;p36"/>
          <p:cNvSpPr txBox="1">
            <a:spLocks noGrp="1"/>
          </p:cNvSpPr>
          <p:nvPr>
            <p:ph type="subTitle" idx="2"/>
          </p:nvPr>
        </p:nvSpPr>
        <p:spPr>
          <a:xfrm>
            <a:off x="3571925"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7" name="Google Shape;307;p36"/>
          <p:cNvSpPr txBox="1">
            <a:spLocks noGrp="1"/>
          </p:cNvSpPr>
          <p:nvPr>
            <p:ph type="subTitle" idx="3"/>
          </p:nvPr>
        </p:nvSpPr>
        <p:spPr>
          <a:xfrm>
            <a:off x="1088400"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8" name="Google Shape;308;p36"/>
          <p:cNvSpPr txBox="1">
            <a:spLocks noGrp="1"/>
          </p:cNvSpPr>
          <p:nvPr>
            <p:ph type="subTitle" idx="4"/>
          </p:nvPr>
        </p:nvSpPr>
        <p:spPr>
          <a:xfrm>
            <a:off x="1088400"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9" name="Google Shape;309;p36"/>
          <p:cNvSpPr txBox="1">
            <a:spLocks noGrp="1"/>
          </p:cNvSpPr>
          <p:nvPr>
            <p:ph type="subTitle" idx="5"/>
          </p:nvPr>
        </p:nvSpPr>
        <p:spPr>
          <a:xfrm>
            <a:off x="6055450" y="2904446"/>
            <a:ext cx="2015400" cy="49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10" name="Google Shape;310;p36"/>
          <p:cNvSpPr txBox="1">
            <a:spLocks noGrp="1"/>
          </p:cNvSpPr>
          <p:nvPr>
            <p:ph type="subTitle" idx="6"/>
          </p:nvPr>
        </p:nvSpPr>
        <p:spPr>
          <a:xfrm>
            <a:off x="6055450" y="3306722"/>
            <a:ext cx="201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11" name="Google Shape;311;p36"/>
          <p:cNvSpPr txBox="1">
            <a:spLocks noGrp="1"/>
          </p:cNvSpPr>
          <p:nvPr>
            <p:ph type="title"/>
          </p:nvPr>
        </p:nvSpPr>
        <p:spPr>
          <a:xfrm>
            <a:off x="713225" y="445025"/>
            <a:ext cx="5517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12" name="Google Shape;312;p3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3" name="Google Shape;313;p3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4" name="Google Shape;314;p36"/>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Numbers and text ">
  <p:cSld name="CUSTOM_23">
    <p:spTree>
      <p:nvGrpSpPr>
        <p:cNvPr id="1" name="Shape 315"/>
        <p:cNvGrpSpPr/>
        <p:nvPr/>
      </p:nvGrpSpPr>
      <p:grpSpPr>
        <a:xfrm>
          <a:off x="0" y="0"/>
          <a:ext cx="0" cy="0"/>
          <a:chOff x="0" y="0"/>
          <a:chExt cx="0" cy="0"/>
        </a:xfrm>
      </p:grpSpPr>
      <p:cxnSp>
        <p:nvCxnSpPr>
          <p:cNvPr id="316" name="Google Shape;316;p3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7" name="Google Shape;317;p3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18" name="Google Shape;318;p37"/>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19" name="Google Shape;319;p3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0" name="Google Shape;320;p3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21" name="Google Shape;321;p3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22" name="Google Shape;322;p37"/>
          <p:cNvSpPr txBox="1">
            <a:spLocks noGrp="1"/>
          </p:cNvSpPr>
          <p:nvPr>
            <p:ph type="title"/>
          </p:nvPr>
        </p:nvSpPr>
        <p:spPr>
          <a:xfrm>
            <a:off x="2780100" y="445025"/>
            <a:ext cx="3583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3" name="Google Shape;323;p37"/>
          <p:cNvSpPr txBox="1">
            <a:spLocks noGrp="1"/>
          </p:cNvSpPr>
          <p:nvPr>
            <p:ph type="subTitle" idx="1"/>
          </p:nvPr>
        </p:nvSpPr>
        <p:spPr>
          <a:xfrm>
            <a:off x="5306650" y="1710190"/>
            <a:ext cx="24861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24" name="Google Shape;324;p37"/>
          <p:cNvSpPr txBox="1">
            <a:spLocks noGrp="1"/>
          </p:cNvSpPr>
          <p:nvPr>
            <p:ph type="subTitle" idx="2"/>
          </p:nvPr>
        </p:nvSpPr>
        <p:spPr>
          <a:xfrm>
            <a:off x="5306650" y="211121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25" name="Google Shape;325;p37"/>
          <p:cNvSpPr txBox="1">
            <a:spLocks noGrp="1"/>
          </p:cNvSpPr>
          <p:nvPr>
            <p:ph type="subTitle" idx="3"/>
          </p:nvPr>
        </p:nvSpPr>
        <p:spPr>
          <a:xfrm>
            <a:off x="1351250" y="1710190"/>
            <a:ext cx="24861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26" name="Google Shape;326;p37"/>
          <p:cNvSpPr txBox="1">
            <a:spLocks noGrp="1"/>
          </p:cNvSpPr>
          <p:nvPr>
            <p:ph type="subTitle" idx="4"/>
          </p:nvPr>
        </p:nvSpPr>
        <p:spPr>
          <a:xfrm>
            <a:off x="1351250" y="211121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27" name="Google Shape;327;p37"/>
          <p:cNvSpPr txBox="1">
            <a:spLocks noGrp="1"/>
          </p:cNvSpPr>
          <p:nvPr>
            <p:ph type="subTitle" idx="5"/>
          </p:nvPr>
        </p:nvSpPr>
        <p:spPr>
          <a:xfrm>
            <a:off x="5306650" y="3552118"/>
            <a:ext cx="2486100" cy="46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28" name="Google Shape;328;p37"/>
          <p:cNvSpPr txBox="1">
            <a:spLocks noGrp="1"/>
          </p:cNvSpPr>
          <p:nvPr>
            <p:ph type="subTitle" idx="6"/>
          </p:nvPr>
        </p:nvSpPr>
        <p:spPr>
          <a:xfrm>
            <a:off x="5306650" y="394648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29" name="Google Shape;329;p37"/>
          <p:cNvSpPr txBox="1">
            <a:spLocks noGrp="1"/>
          </p:cNvSpPr>
          <p:nvPr>
            <p:ph type="subTitle" idx="7"/>
          </p:nvPr>
        </p:nvSpPr>
        <p:spPr>
          <a:xfrm>
            <a:off x="1351250" y="3552118"/>
            <a:ext cx="2486100" cy="46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330" name="Google Shape;330;p37"/>
          <p:cNvSpPr txBox="1">
            <a:spLocks noGrp="1"/>
          </p:cNvSpPr>
          <p:nvPr>
            <p:ph type="subTitle" idx="8"/>
          </p:nvPr>
        </p:nvSpPr>
        <p:spPr>
          <a:xfrm>
            <a:off x="1351300" y="3946487"/>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1" name="Google Shape;331;p37"/>
          <p:cNvSpPr txBox="1">
            <a:spLocks noGrp="1"/>
          </p:cNvSpPr>
          <p:nvPr>
            <p:ph type="title" idx="9" hasCustomPrompt="1"/>
          </p:nvPr>
        </p:nvSpPr>
        <p:spPr>
          <a:xfrm>
            <a:off x="1351250" y="1131425"/>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2" name="Google Shape;332;p37"/>
          <p:cNvSpPr txBox="1">
            <a:spLocks noGrp="1"/>
          </p:cNvSpPr>
          <p:nvPr>
            <p:ph type="title" idx="13" hasCustomPrompt="1"/>
          </p:nvPr>
        </p:nvSpPr>
        <p:spPr>
          <a:xfrm>
            <a:off x="5306650" y="1131425"/>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3" name="Google Shape;333;p37"/>
          <p:cNvSpPr txBox="1">
            <a:spLocks noGrp="1"/>
          </p:cNvSpPr>
          <p:nvPr>
            <p:ph type="title" idx="14" hasCustomPrompt="1"/>
          </p:nvPr>
        </p:nvSpPr>
        <p:spPr>
          <a:xfrm>
            <a:off x="1351300" y="2964563"/>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334" name="Google Shape;334;p37"/>
          <p:cNvSpPr txBox="1">
            <a:spLocks noGrp="1"/>
          </p:cNvSpPr>
          <p:nvPr>
            <p:ph type="title" idx="15" hasCustomPrompt="1"/>
          </p:nvPr>
        </p:nvSpPr>
        <p:spPr>
          <a:xfrm>
            <a:off x="5306650" y="2964563"/>
            <a:ext cx="2486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hree columns 2">
  <p:cSld name="CUSTOM_4_2_1">
    <p:spTree>
      <p:nvGrpSpPr>
        <p:cNvPr id="1" name="Shape 335"/>
        <p:cNvGrpSpPr/>
        <p:nvPr/>
      </p:nvGrpSpPr>
      <p:grpSpPr>
        <a:xfrm>
          <a:off x="0" y="0"/>
          <a:ext cx="0" cy="0"/>
          <a:chOff x="0" y="0"/>
          <a:chExt cx="0" cy="0"/>
        </a:xfrm>
      </p:grpSpPr>
      <p:sp>
        <p:nvSpPr>
          <p:cNvPr id="336" name="Google Shape;336;p38"/>
          <p:cNvSpPr txBox="1">
            <a:spLocks noGrp="1"/>
          </p:cNvSpPr>
          <p:nvPr>
            <p:ph type="subTitle" idx="1"/>
          </p:nvPr>
        </p:nvSpPr>
        <p:spPr>
          <a:xfrm>
            <a:off x="3718325" y="3294199"/>
            <a:ext cx="16428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37" name="Google Shape;337;p38"/>
          <p:cNvSpPr txBox="1">
            <a:spLocks noGrp="1"/>
          </p:cNvSpPr>
          <p:nvPr>
            <p:ph type="subTitle" idx="2"/>
          </p:nvPr>
        </p:nvSpPr>
        <p:spPr>
          <a:xfrm>
            <a:off x="3617675"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38" name="Google Shape;338;p38"/>
          <p:cNvSpPr txBox="1">
            <a:spLocks noGrp="1"/>
          </p:cNvSpPr>
          <p:nvPr>
            <p:ph type="subTitle" idx="3"/>
          </p:nvPr>
        </p:nvSpPr>
        <p:spPr>
          <a:xfrm>
            <a:off x="1328025" y="3294199"/>
            <a:ext cx="16428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39" name="Google Shape;339;p38"/>
          <p:cNvSpPr txBox="1">
            <a:spLocks noGrp="1"/>
          </p:cNvSpPr>
          <p:nvPr>
            <p:ph type="subTitle" idx="4"/>
          </p:nvPr>
        </p:nvSpPr>
        <p:spPr>
          <a:xfrm>
            <a:off x="1227426"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40" name="Google Shape;340;p38"/>
          <p:cNvSpPr txBox="1">
            <a:spLocks noGrp="1"/>
          </p:cNvSpPr>
          <p:nvPr>
            <p:ph type="subTitle" idx="5"/>
          </p:nvPr>
        </p:nvSpPr>
        <p:spPr>
          <a:xfrm>
            <a:off x="6108550" y="3294199"/>
            <a:ext cx="1643100" cy="43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1" name="Google Shape;341;p38"/>
          <p:cNvSpPr txBox="1">
            <a:spLocks noGrp="1"/>
          </p:cNvSpPr>
          <p:nvPr>
            <p:ph type="subTitle" idx="6"/>
          </p:nvPr>
        </p:nvSpPr>
        <p:spPr>
          <a:xfrm>
            <a:off x="6008050" y="3703897"/>
            <a:ext cx="1844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spcBef>
                <a:spcPts val="0"/>
              </a:spcBef>
              <a:spcAft>
                <a:spcPts val="0"/>
              </a:spcAft>
              <a:buClr>
                <a:schemeClr val="accent4"/>
              </a:buClr>
              <a:buSzPts val="1400"/>
              <a:buNone/>
              <a:defRPr>
                <a:solidFill>
                  <a:schemeClr val="accent4"/>
                </a:solidFill>
              </a:defRPr>
            </a:lvl2pPr>
            <a:lvl3pPr lvl="2" algn="ctr" rtl="0">
              <a:spcBef>
                <a:spcPts val="0"/>
              </a:spcBef>
              <a:spcAft>
                <a:spcPts val="0"/>
              </a:spcAft>
              <a:buClr>
                <a:schemeClr val="accent4"/>
              </a:buClr>
              <a:buSzPts val="1400"/>
              <a:buNone/>
              <a:defRPr>
                <a:solidFill>
                  <a:schemeClr val="accent4"/>
                </a:solidFill>
              </a:defRPr>
            </a:lvl3pPr>
            <a:lvl4pPr lvl="3" algn="ctr" rtl="0">
              <a:spcBef>
                <a:spcPts val="0"/>
              </a:spcBef>
              <a:spcAft>
                <a:spcPts val="0"/>
              </a:spcAft>
              <a:buClr>
                <a:schemeClr val="accent4"/>
              </a:buClr>
              <a:buSzPts val="1400"/>
              <a:buNone/>
              <a:defRPr>
                <a:solidFill>
                  <a:schemeClr val="accent4"/>
                </a:solidFill>
              </a:defRPr>
            </a:lvl4pPr>
            <a:lvl5pPr lvl="4" algn="ctr" rtl="0">
              <a:spcBef>
                <a:spcPts val="0"/>
              </a:spcBef>
              <a:spcAft>
                <a:spcPts val="0"/>
              </a:spcAft>
              <a:buClr>
                <a:schemeClr val="accent4"/>
              </a:buClr>
              <a:buSzPts val="1400"/>
              <a:buNone/>
              <a:defRPr>
                <a:solidFill>
                  <a:schemeClr val="accent4"/>
                </a:solidFill>
              </a:defRPr>
            </a:lvl5pPr>
            <a:lvl6pPr lvl="5" algn="ctr" rtl="0">
              <a:spcBef>
                <a:spcPts val="0"/>
              </a:spcBef>
              <a:spcAft>
                <a:spcPts val="0"/>
              </a:spcAft>
              <a:buClr>
                <a:schemeClr val="accent4"/>
              </a:buClr>
              <a:buSzPts val="1400"/>
              <a:buNone/>
              <a:defRPr>
                <a:solidFill>
                  <a:schemeClr val="accent4"/>
                </a:solidFill>
              </a:defRPr>
            </a:lvl6pPr>
            <a:lvl7pPr lvl="6" algn="ctr" rtl="0">
              <a:spcBef>
                <a:spcPts val="0"/>
              </a:spcBef>
              <a:spcAft>
                <a:spcPts val="0"/>
              </a:spcAft>
              <a:buClr>
                <a:schemeClr val="accent4"/>
              </a:buClr>
              <a:buSzPts val="1400"/>
              <a:buNone/>
              <a:defRPr>
                <a:solidFill>
                  <a:schemeClr val="accent4"/>
                </a:solidFill>
              </a:defRPr>
            </a:lvl7pPr>
            <a:lvl8pPr lvl="7" algn="ctr" rtl="0">
              <a:spcBef>
                <a:spcPts val="0"/>
              </a:spcBef>
              <a:spcAft>
                <a:spcPts val="0"/>
              </a:spcAft>
              <a:buClr>
                <a:schemeClr val="accent4"/>
              </a:buClr>
              <a:buSzPts val="1400"/>
              <a:buNone/>
              <a:defRPr>
                <a:solidFill>
                  <a:schemeClr val="accent4"/>
                </a:solidFill>
              </a:defRPr>
            </a:lvl8pPr>
            <a:lvl9pPr lvl="8" algn="ctr" rtl="0">
              <a:spcBef>
                <a:spcPts val="0"/>
              </a:spcBef>
              <a:spcAft>
                <a:spcPts val="0"/>
              </a:spcAft>
              <a:buClr>
                <a:schemeClr val="accent4"/>
              </a:buClr>
              <a:buSzPts val="1400"/>
              <a:buNone/>
              <a:defRPr>
                <a:solidFill>
                  <a:schemeClr val="accent4"/>
                </a:solidFill>
              </a:defRPr>
            </a:lvl9pPr>
          </a:lstStyle>
          <a:p>
            <a:endParaRPr/>
          </a:p>
        </p:txBody>
      </p:sp>
      <p:sp>
        <p:nvSpPr>
          <p:cNvPr id="342" name="Google Shape;342;p38"/>
          <p:cNvSpPr txBox="1">
            <a:spLocks noGrp="1"/>
          </p:cNvSpPr>
          <p:nvPr>
            <p:ph type="title"/>
          </p:nvPr>
        </p:nvSpPr>
        <p:spPr>
          <a:xfrm>
            <a:off x="713225" y="445025"/>
            <a:ext cx="318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43" name="Google Shape;343;p3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44" name="Google Shape;344;p3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four columns 3">
  <p:cSld name="CUSTOM_5">
    <p:spTree>
      <p:nvGrpSpPr>
        <p:cNvPr id="1" name="Shape 345"/>
        <p:cNvGrpSpPr/>
        <p:nvPr/>
      </p:nvGrpSpPr>
      <p:grpSpPr>
        <a:xfrm>
          <a:off x="0" y="0"/>
          <a:ext cx="0" cy="0"/>
          <a:chOff x="0" y="0"/>
          <a:chExt cx="0" cy="0"/>
        </a:xfrm>
      </p:grpSpPr>
      <p:sp>
        <p:nvSpPr>
          <p:cNvPr id="346" name="Google Shape;346;p39"/>
          <p:cNvSpPr txBox="1">
            <a:spLocks noGrp="1"/>
          </p:cNvSpPr>
          <p:nvPr>
            <p:ph type="subTitle" idx="1"/>
          </p:nvPr>
        </p:nvSpPr>
        <p:spPr>
          <a:xfrm>
            <a:off x="4750175" y="1632746"/>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7" name="Google Shape;347;p39"/>
          <p:cNvSpPr txBox="1">
            <a:spLocks noGrp="1"/>
          </p:cNvSpPr>
          <p:nvPr>
            <p:ph type="subTitle" idx="2"/>
          </p:nvPr>
        </p:nvSpPr>
        <p:spPr>
          <a:xfrm>
            <a:off x="4750184" y="2035022"/>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48" name="Google Shape;348;p39"/>
          <p:cNvSpPr txBox="1">
            <a:spLocks noGrp="1"/>
          </p:cNvSpPr>
          <p:nvPr>
            <p:ph type="subTitle" idx="3"/>
          </p:nvPr>
        </p:nvSpPr>
        <p:spPr>
          <a:xfrm>
            <a:off x="2306450" y="1632746"/>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9" name="Google Shape;349;p39"/>
          <p:cNvSpPr txBox="1">
            <a:spLocks noGrp="1"/>
          </p:cNvSpPr>
          <p:nvPr>
            <p:ph type="subTitle" idx="4"/>
          </p:nvPr>
        </p:nvSpPr>
        <p:spPr>
          <a:xfrm>
            <a:off x="2306462" y="2035022"/>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0" name="Google Shape;350;p39"/>
          <p:cNvSpPr txBox="1">
            <a:spLocks noGrp="1"/>
          </p:cNvSpPr>
          <p:nvPr>
            <p:ph type="subTitle" idx="5"/>
          </p:nvPr>
        </p:nvSpPr>
        <p:spPr>
          <a:xfrm>
            <a:off x="4750175" y="3062273"/>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1" name="Google Shape;351;p39"/>
          <p:cNvSpPr txBox="1">
            <a:spLocks noGrp="1"/>
          </p:cNvSpPr>
          <p:nvPr>
            <p:ph type="subTitle" idx="6"/>
          </p:nvPr>
        </p:nvSpPr>
        <p:spPr>
          <a:xfrm>
            <a:off x="4750184" y="3471047"/>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2" name="Google Shape;352;p39"/>
          <p:cNvSpPr txBox="1">
            <a:spLocks noGrp="1"/>
          </p:cNvSpPr>
          <p:nvPr>
            <p:ph type="subTitle" idx="7"/>
          </p:nvPr>
        </p:nvSpPr>
        <p:spPr>
          <a:xfrm>
            <a:off x="2306450" y="3062273"/>
            <a:ext cx="20148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3" name="Google Shape;353;p39"/>
          <p:cNvSpPr txBox="1">
            <a:spLocks noGrp="1"/>
          </p:cNvSpPr>
          <p:nvPr>
            <p:ph type="subTitle" idx="8"/>
          </p:nvPr>
        </p:nvSpPr>
        <p:spPr>
          <a:xfrm>
            <a:off x="2306462" y="3471047"/>
            <a:ext cx="20148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4" name="Google Shape;354;p39"/>
          <p:cNvSpPr txBox="1">
            <a:spLocks noGrp="1"/>
          </p:cNvSpPr>
          <p:nvPr>
            <p:ph type="title"/>
          </p:nvPr>
        </p:nvSpPr>
        <p:spPr>
          <a:xfrm>
            <a:off x="713225" y="445025"/>
            <a:ext cx="2785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55" name="Google Shape;355;p3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56" name="Google Shape;356;p3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hree columns 3">
  <p:cSld name="CUSTOM_26">
    <p:spTree>
      <p:nvGrpSpPr>
        <p:cNvPr id="1" name="Shape 357"/>
        <p:cNvGrpSpPr/>
        <p:nvPr/>
      </p:nvGrpSpPr>
      <p:grpSpPr>
        <a:xfrm>
          <a:off x="0" y="0"/>
          <a:ext cx="0" cy="0"/>
          <a:chOff x="0" y="0"/>
          <a:chExt cx="0" cy="0"/>
        </a:xfrm>
      </p:grpSpPr>
      <p:cxnSp>
        <p:nvCxnSpPr>
          <p:cNvPr id="358" name="Google Shape;358;p4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59" name="Google Shape;359;p4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0" name="Google Shape;360;p40"/>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1" name="Google Shape;361;p40"/>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2" name="Google Shape;362;p40"/>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63" name="Google Shape;363;p40"/>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64" name="Google Shape;364;p40"/>
          <p:cNvSpPr txBox="1">
            <a:spLocks noGrp="1"/>
          </p:cNvSpPr>
          <p:nvPr>
            <p:ph type="subTitle" idx="1"/>
          </p:nvPr>
        </p:nvSpPr>
        <p:spPr>
          <a:xfrm>
            <a:off x="728750" y="1112872"/>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65" name="Google Shape;365;p40"/>
          <p:cNvSpPr txBox="1">
            <a:spLocks noGrp="1"/>
          </p:cNvSpPr>
          <p:nvPr>
            <p:ph type="subTitle" idx="2"/>
          </p:nvPr>
        </p:nvSpPr>
        <p:spPr>
          <a:xfrm>
            <a:off x="728762" y="1515149"/>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66" name="Google Shape;366;p40"/>
          <p:cNvSpPr txBox="1">
            <a:spLocks noGrp="1"/>
          </p:cNvSpPr>
          <p:nvPr>
            <p:ph type="subTitle" idx="3"/>
          </p:nvPr>
        </p:nvSpPr>
        <p:spPr>
          <a:xfrm>
            <a:off x="728750" y="2036386"/>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67" name="Google Shape;367;p40"/>
          <p:cNvSpPr txBox="1">
            <a:spLocks noGrp="1"/>
          </p:cNvSpPr>
          <p:nvPr>
            <p:ph type="subTitle" idx="4"/>
          </p:nvPr>
        </p:nvSpPr>
        <p:spPr>
          <a:xfrm>
            <a:off x="728762" y="2445160"/>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68" name="Google Shape;368;p40"/>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369" name="Google Shape;369;p40"/>
          <p:cNvSpPr txBox="1">
            <a:spLocks noGrp="1"/>
          </p:cNvSpPr>
          <p:nvPr>
            <p:ph type="subTitle" idx="5"/>
          </p:nvPr>
        </p:nvSpPr>
        <p:spPr>
          <a:xfrm>
            <a:off x="728750" y="2997225"/>
            <a:ext cx="2014800" cy="499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70" name="Google Shape;370;p40"/>
          <p:cNvSpPr txBox="1">
            <a:spLocks noGrp="1"/>
          </p:cNvSpPr>
          <p:nvPr>
            <p:ph type="subTitle" idx="6"/>
          </p:nvPr>
        </p:nvSpPr>
        <p:spPr>
          <a:xfrm>
            <a:off x="728762" y="3405999"/>
            <a:ext cx="20148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45025"/>
            <a:ext cx="5681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 name="Google Shape;31;p5"/>
          <p:cNvSpPr txBox="1">
            <a:spLocks noGrp="1"/>
          </p:cNvSpPr>
          <p:nvPr>
            <p:ph type="subTitle" idx="1"/>
          </p:nvPr>
        </p:nvSpPr>
        <p:spPr>
          <a:xfrm>
            <a:off x="50389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2" name="Google Shape;32;p5"/>
          <p:cNvSpPr txBox="1">
            <a:spLocks noGrp="1"/>
          </p:cNvSpPr>
          <p:nvPr>
            <p:ph type="subTitle" idx="2"/>
          </p:nvPr>
        </p:nvSpPr>
        <p:spPr>
          <a:xfrm>
            <a:off x="50389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3" name="Google Shape;33;p5"/>
          <p:cNvSpPr txBox="1">
            <a:spLocks noGrp="1"/>
          </p:cNvSpPr>
          <p:nvPr>
            <p:ph type="subTitle" idx="3"/>
          </p:nvPr>
        </p:nvSpPr>
        <p:spPr>
          <a:xfrm>
            <a:off x="1693175" y="2551449"/>
            <a:ext cx="2486100" cy="50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SzPts val="2400"/>
              <a:buFont typeface="Vidaloka"/>
              <a:buNone/>
              <a:defRPr sz="2400" b="1">
                <a:latin typeface="Vidaloka"/>
                <a:ea typeface="Vidaloka"/>
                <a:cs typeface="Vidaloka"/>
                <a:sym typeface="Vidaloka"/>
              </a:defRPr>
            </a:lvl2pPr>
            <a:lvl3pPr lvl="2" algn="ctr" rtl="0">
              <a:spcBef>
                <a:spcPts val="0"/>
              </a:spcBef>
              <a:spcAft>
                <a:spcPts val="0"/>
              </a:spcAft>
              <a:buSzPts val="2400"/>
              <a:buFont typeface="Vidaloka"/>
              <a:buNone/>
              <a:defRPr sz="2400" b="1">
                <a:latin typeface="Vidaloka"/>
                <a:ea typeface="Vidaloka"/>
                <a:cs typeface="Vidaloka"/>
                <a:sym typeface="Vidaloka"/>
              </a:defRPr>
            </a:lvl3pPr>
            <a:lvl4pPr lvl="3" algn="ctr" rtl="0">
              <a:spcBef>
                <a:spcPts val="0"/>
              </a:spcBef>
              <a:spcAft>
                <a:spcPts val="0"/>
              </a:spcAft>
              <a:buSzPts val="2400"/>
              <a:buFont typeface="Vidaloka"/>
              <a:buNone/>
              <a:defRPr sz="2400" b="1">
                <a:latin typeface="Vidaloka"/>
                <a:ea typeface="Vidaloka"/>
                <a:cs typeface="Vidaloka"/>
                <a:sym typeface="Vidaloka"/>
              </a:defRPr>
            </a:lvl4pPr>
            <a:lvl5pPr lvl="4" algn="ctr" rtl="0">
              <a:spcBef>
                <a:spcPts val="0"/>
              </a:spcBef>
              <a:spcAft>
                <a:spcPts val="0"/>
              </a:spcAft>
              <a:buSzPts val="2400"/>
              <a:buFont typeface="Vidaloka"/>
              <a:buNone/>
              <a:defRPr sz="2400" b="1">
                <a:latin typeface="Vidaloka"/>
                <a:ea typeface="Vidaloka"/>
                <a:cs typeface="Vidaloka"/>
                <a:sym typeface="Vidaloka"/>
              </a:defRPr>
            </a:lvl5pPr>
            <a:lvl6pPr lvl="5" algn="ctr" rtl="0">
              <a:spcBef>
                <a:spcPts val="0"/>
              </a:spcBef>
              <a:spcAft>
                <a:spcPts val="0"/>
              </a:spcAft>
              <a:buSzPts val="2400"/>
              <a:buFont typeface="Vidaloka"/>
              <a:buNone/>
              <a:defRPr sz="2400" b="1">
                <a:latin typeface="Vidaloka"/>
                <a:ea typeface="Vidaloka"/>
                <a:cs typeface="Vidaloka"/>
                <a:sym typeface="Vidaloka"/>
              </a:defRPr>
            </a:lvl6pPr>
            <a:lvl7pPr lvl="6" algn="ctr" rtl="0">
              <a:spcBef>
                <a:spcPts val="0"/>
              </a:spcBef>
              <a:spcAft>
                <a:spcPts val="0"/>
              </a:spcAft>
              <a:buSzPts val="2400"/>
              <a:buFont typeface="Vidaloka"/>
              <a:buNone/>
              <a:defRPr sz="2400" b="1">
                <a:latin typeface="Vidaloka"/>
                <a:ea typeface="Vidaloka"/>
                <a:cs typeface="Vidaloka"/>
                <a:sym typeface="Vidaloka"/>
              </a:defRPr>
            </a:lvl7pPr>
            <a:lvl8pPr lvl="7" algn="ctr" rtl="0">
              <a:spcBef>
                <a:spcPts val="0"/>
              </a:spcBef>
              <a:spcAft>
                <a:spcPts val="0"/>
              </a:spcAft>
              <a:buSzPts val="2400"/>
              <a:buFont typeface="Vidaloka"/>
              <a:buNone/>
              <a:defRPr sz="2400" b="1">
                <a:latin typeface="Vidaloka"/>
                <a:ea typeface="Vidaloka"/>
                <a:cs typeface="Vidaloka"/>
                <a:sym typeface="Vidaloka"/>
              </a:defRPr>
            </a:lvl8pPr>
            <a:lvl9pPr lvl="8" algn="ctr" rtl="0">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34" name="Google Shape;34;p5"/>
          <p:cNvSpPr txBox="1">
            <a:spLocks noGrp="1"/>
          </p:cNvSpPr>
          <p:nvPr>
            <p:ph type="subTitle" idx="4"/>
          </p:nvPr>
        </p:nvSpPr>
        <p:spPr>
          <a:xfrm>
            <a:off x="1693175" y="2961200"/>
            <a:ext cx="2486100" cy="90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5" name="Google Shape;35;p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6" name="Google Shape;36;p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 name="Google Shape;37;p5"/>
          <p:cNvCxnSpPr/>
          <p:nvPr/>
        </p:nvCxnSpPr>
        <p:spPr>
          <a:xfrm flipH="1">
            <a:off x="6935750" y="3931325"/>
            <a:ext cx="2549400" cy="13545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Numbers and text 1">
  <p:cSld name="CUSTOM_6">
    <p:spTree>
      <p:nvGrpSpPr>
        <p:cNvPr id="1" name="Shape 371"/>
        <p:cNvGrpSpPr/>
        <p:nvPr/>
      </p:nvGrpSpPr>
      <p:grpSpPr>
        <a:xfrm>
          <a:off x="0" y="0"/>
          <a:ext cx="0" cy="0"/>
          <a:chOff x="0" y="0"/>
          <a:chExt cx="0" cy="0"/>
        </a:xfrm>
      </p:grpSpPr>
      <p:sp>
        <p:nvSpPr>
          <p:cNvPr id="372" name="Google Shape;372;p41"/>
          <p:cNvSpPr txBox="1">
            <a:spLocks noGrp="1"/>
          </p:cNvSpPr>
          <p:nvPr>
            <p:ph type="title" hasCustomPrompt="1"/>
          </p:nvPr>
        </p:nvSpPr>
        <p:spPr>
          <a:xfrm>
            <a:off x="2592925" y="714600"/>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3" name="Google Shape;373;p41"/>
          <p:cNvSpPr txBox="1">
            <a:spLocks noGrp="1"/>
          </p:cNvSpPr>
          <p:nvPr>
            <p:ph type="subTitle" idx="1"/>
          </p:nvPr>
        </p:nvSpPr>
        <p:spPr>
          <a:xfrm>
            <a:off x="2364984" y="1346400"/>
            <a:ext cx="4414200" cy="3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74" name="Google Shape;374;p41"/>
          <p:cNvSpPr txBox="1">
            <a:spLocks noGrp="1"/>
          </p:cNvSpPr>
          <p:nvPr>
            <p:ph type="title" idx="2" hasCustomPrompt="1"/>
          </p:nvPr>
        </p:nvSpPr>
        <p:spPr>
          <a:xfrm>
            <a:off x="2592925" y="2063025"/>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3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5" name="Google Shape;375;p41"/>
          <p:cNvSpPr txBox="1">
            <a:spLocks noGrp="1"/>
          </p:cNvSpPr>
          <p:nvPr>
            <p:ph type="subTitle" idx="3"/>
          </p:nvPr>
        </p:nvSpPr>
        <p:spPr>
          <a:xfrm>
            <a:off x="2364984" y="2694825"/>
            <a:ext cx="4414200" cy="37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76" name="Google Shape;376;p41"/>
          <p:cNvSpPr txBox="1">
            <a:spLocks noGrp="1"/>
          </p:cNvSpPr>
          <p:nvPr>
            <p:ph type="title" idx="4" hasCustomPrompt="1"/>
          </p:nvPr>
        </p:nvSpPr>
        <p:spPr>
          <a:xfrm>
            <a:off x="2592925" y="3411450"/>
            <a:ext cx="3958200" cy="61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000"/>
              <a:buNone/>
              <a:defRPr sz="43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7" name="Google Shape;377;p41"/>
          <p:cNvSpPr txBox="1">
            <a:spLocks noGrp="1"/>
          </p:cNvSpPr>
          <p:nvPr>
            <p:ph type="subTitle" idx="5"/>
          </p:nvPr>
        </p:nvSpPr>
        <p:spPr>
          <a:xfrm>
            <a:off x="2364950" y="4043250"/>
            <a:ext cx="4414200" cy="3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78" name="Google Shape;378;p4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79" name="Google Shape;379;p4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Numbers and text 2">
  <p:cSld name="CUSTOM_28">
    <p:spTree>
      <p:nvGrpSpPr>
        <p:cNvPr id="1" name="Shape 380"/>
        <p:cNvGrpSpPr/>
        <p:nvPr/>
      </p:nvGrpSpPr>
      <p:grpSpPr>
        <a:xfrm>
          <a:off x="0" y="0"/>
          <a:ext cx="0" cy="0"/>
          <a:chOff x="0" y="0"/>
          <a:chExt cx="0" cy="0"/>
        </a:xfrm>
      </p:grpSpPr>
      <p:sp>
        <p:nvSpPr>
          <p:cNvPr id="381" name="Google Shape;381;p42"/>
          <p:cNvSpPr txBox="1">
            <a:spLocks noGrp="1"/>
          </p:cNvSpPr>
          <p:nvPr>
            <p:ph type="subTitle" idx="1"/>
          </p:nvPr>
        </p:nvSpPr>
        <p:spPr>
          <a:xfrm>
            <a:off x="5700609" y="2084269"/>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2" name="Google Shape;382;p42"/>
          <p:cNvSpPr txBox="1">
            <a:spLocks noGrp="1"/>
          </p:cNvSpPr>
          <p:nvPr>
            <p:ph type="subTitle" idx="2"/>
          </p:nvPr>
        </p:nvSpPr>
        <p:spPr>
          <a:xfrm>
            <a:off x="5700621" y="2486544"/>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83" name="Google Shape;383;p42"/>
          <p:cNvSpPr txBox="1">
            <a:spLocks noGrp="1"/>
          </p:cNvSpPr>
          <p:nvPr>
            <p:ph type="subTitle" idx="3"/>
          </p:nvPr>
        </p:nvSpPr>
        <p:spPr>
          <a:xfrm>
            <a:off x="1973988" y="902134"/>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4" name="Google Shape;384;p42"/>
          <p:cNvSpPr txBox="1">
            <a:spLocks noGrp="1"/>
          </p:cNvSpPr>
          <p:nvPr>
            <p:ph type="subTitle" idx="4"/>
          </p:nvPr>
        </p:nvSpPr>
        <p:spPr>
          <a:xfrm>
            <a:off x="1973988" y="1304410"/>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85" name="Google Shape;385;p42"/>
          <p:cNvSpPr txBox="1">
            <a:spLocks noGrp="1"/>
          </p:cNvSpPr>
          <p:nvPr>
            <p:ph type="subTitle" idx="5"/>
          </p:nvPr>
        </p:nvSpPr>
        <p:spPr>
          <a:xfrm>
            <a:off x="1973988" y="3290875"/>
            <a:ext cx="2764500" cy="49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6" name="Google Shape;386;p42"/>
          <p:cNvSpPr txBox="1">
            <a:spLocks noGrp="1"/>
          </p:cNvSpPr>
          <p:nvPr>
            <p:ph type="subTitle" idx="6"/>
          </p:nvPr>
        </p:nvSpPr>
        <p:spPr>
          <a:xfrm>
            <a:off x="1973988" y="3699649"/>
            <a:ext cx="2764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387" name="Google Shape;387;p4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88" name="Google Shape;388;p4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89" name="Google Shape;389;p42"/>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0" name="Google Shape;390;p42"/>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391" name="Google Shape;391;p42"/>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392" name="Google Shape;392;p42"/>
          <p:cNvSpPr txBox="1">
            <a:spLocks noGrp="1"/>
          </p:cNvSpPr>
          <p:nvPr>
            <p:ph type="title" hasCustomPrompt="1"/>
          </p:nvPr>
        </p:nvSpPr>
        <p:spPr>
          <a:xfrm>
            <a:off x="733000" y="1114450"/>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3" name="Google Shape;393;p42"/>
          <p:cNvSpPr txBox="1">
            <a:spLocks noGrp="1"/>
          </p:cNvSpPr>
          <p:nvPr>
            <p:ph type="title" idx="7" hasCustomPrompt="1"/>
          </p:nvPr>
        </p:nvSpPr>
        <p:spPr>
          <a:xfrm>
            <a:off x="733000" y="3503175"/>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4" name="Google Shape;394;p42"/>
          <p:cNvSpPr txBox="1">
            <a:spLocks noGrp="1"/>
          </p:cNvSpPr>
          <p:nvPr>
            <p:ph type="title" idx="8" hasCustomPrompt="1"/>
          </p:nvPr>
        </p:nvSpPr>
        <p:spPr>
          <a:xfrm>
            <a:off x="4441002" y="2276488"/>
            <a:ext cx="1118100" cy="61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5000"/>
              <a:buNone/>
              <a:defRPr sz="4500">
                <a:solidFill>
                  <a:schemeClr val="accent1"/>
                </a:solidFill>
              </a:defRPr>
            </a:lvl1pPr>
            <a:lvl2pPr lvl="1"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rtl="0">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ext 5">
  <p:cSld name="CUSTOM_7_1">
    <p:spTree>
      <p:nvGrpSpPr>
        <p:cNvPr id="1" name="Shape 395"/>
        <p:cNvGrpSpPr/>
        <p:nvPr/>
      </p:nvGrpSpPr>
      <p:grpSpPr>
        <a:xfrm>
          <a:off x="0" y="0"/>
          <a:ext cx="0" cy="0"/>
          <a:chOff x="0" y="0"/>
          <a:chExt cx="0" cy="0"/>
        </a:xfrm>
      </p:grpSpPr>
      <p:sp>
        <p:nvSpPr>
          <p:cNvPr id="396" name="Google Shape;396;p43"/>
          <p:cNvSpPr txBox="1">
            <a:spLocks noGrp="1"/>
          </p:cNvSpPr>
          <p:nvPr>
            <p:ph type="title"/>
          </p:nvPr>
        </p:nvSpPr>
        <p:spPr>
          <a:xfrm>
            <a:off x="803750" y="2040496"/>
            <a:ext cx="4087500" cy="6732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7" name="Google Shape;397;p43"/>
          <p:cNvSpPr txBox="1">
            <a:spLocks noGrp="1"/>
          </p:cNvSpPr>
          <p:nvPr>
            <p:ph type="subTitle" idx="1"/>
          </p:nvPr>
        </p:nvSpPr>
        <p:spPr>
          <a:xfrm>
            <a:off x="803750" y="2693525"/>
            <a:ext cx="3159300" cy="55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398" name="Google Shape;398;p4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399" name="Google Shape;399;p4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ext 6">
  <p:cSld name="CUSTOM_7_2">
    <p:spTree>
      <p:nvGrpSpPr>
        <p:cNvPr id="1" name="Shape 400"/>
        <p:cNvGrpSpPr/>
        <p:nvPr/>
      </p:nvGrpSpPr>
      <p:grpSpPr>
        <a:xfrm>
          <a:off x="0" y="0"/>
          <a:ext cx="0" cy="0"/>
          <a:chOff x="0" y="0"/>
          <a:chExt cx="0" cy="0"/>
        </a:xfrm>
      </p:grpSpPr>
      <p:sp>
        <p:nvSpPr>
          <p:cNvPr id="401" name="Google Shape;401;p44"/>
          <p:cNvSpPr txBox="1">
            <a:spLocks noGrp="1"/>
          </p:cNvSpPr>
          <p:nvPr>
            <p:ph type="title"/>
          </p:nvPr>
        </p:nvSpPr>
        <p:spPr>
          <a:xfrm>
            <a:off x="4490150" y="2047725"/>
            <a:ext cx="3364200" cy="628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a:endParaRPr/>
          </a:p>
        </p:txBody>
      </p:sp>
      <p:sp>
        <p:nvSpPr>
          <p:cNvPr id="402" name="Google Shape;402;p44"/>
          <p:cNvSpPr txBox="1">
            <a:spLocks noGrp="1"/>
          </p:cNvSpPr>
          <p:nvPr>
            <p:ph type="subTitle" idx="1"/>
          </p:nvPr>
        </p:nvSpPr>
        <p:spPr>
          <a:xfrm>
            <a:off x="4855550" y="2694825"/>
            <a:ext cx="2998800" cy="55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a:endParaRPr/>
          </a:p>
        </p:txBody>
      </p:sp>
      <p:cxnSp>
        <p:nvCxnSpPr>
          <p:cNvPr id="403" name="Google Shape;403;p4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04" name="Google Shape;404;p4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7">
  <p:cSld name="CUSTOM_8">
    <p:spTree>
      <p:nvGrpSpPr>
        <p:cNvPr id="1" name="Shape 405"/>
        <p:cNvGrpSpPr/>
        <p:nvPr/>
      </p:nvGrpSpPr>
      <p:grpSpPr>
        <a:xfrm>
          <a:off x="0" y="0"/>
          <a:ext cx="0" cy="0"/>
          <a:chOff x="0" y="0"/>
          <a:chExt cx="0" cy="0"/>
        </a:xfrm>
      </p:grpSpPr>
      <p:sp>
        <p:nvSpPr>
          <p:cNvPr id="406" name="Google Shape;406;p45"/>
          <p:cNvSpPr txBox="1">
            <a:spLocks noGrp="1"/>
          </p:cNvSpPr>
          <p:nvPr>
            <p:ph type="subTitle" idx="1"/>
          </p:nvPr>
        </p:nvSpPr>
        <p:spPr>
          <a:xfrm>
            <a:off x="4166800" y="1453525"/>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407" name="Google Shape;407;p45"/>
          <p:cNvSpPr txBox="1">
            <a:spLocks noGrp="1"/>
          </p:cNvSpPr>
          <p:nvPr>
            <p:ph type="title"/>
          </p:nvPr>
        </p:nvSpPr>
        <p:spPr>
          <a:xfrm>
            <a:off x="713225" y="445025"/>
            <a:ext cx="4502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08" name="Google Shape;408;p4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09" name="Google Shape;409;p4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0" name="Google Shape;410;p45"/>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wo columns 1">
  <p:cSld name="CUSTOM_29">
    <p:spTree>
      <p:nvGrpSpPr>
        <p:cNvPr id="1" name="Shape 411"/>
        <p:cNvGrpSpPr/>
        <p:nvPr/>
      </p:nvGrpSpPr>
      <p:grpSpPr>
        <a:xfrm>
          <a:off x="0" y="0"/>
          <a:ext cx="0" cy="0"/>
          <a:chOff x="0" y="0"/>
          <a:chExt cx="0" cy="0"/>
        </a:xfrm>
      </p:grpSpPr>
      <p:cxnSp>
        <p:nvCxnSpPr>
          <p:cNvPr id="412" name="Google Shape;412;p4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3" name="Google Shape;413;p4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4" name="Google Shape;414;p46"/>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5" name="Google Shape;415;p4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6" name="Google Shape;416;p4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7" name="Google Shape;417;p4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418" name="Google Shape;418;p46"/>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19" name="Google Shape;419;p46"/>
          <p:cNvSpPr txBox="1">
            <a:spLocks noGrp="1"/>
          </p:cNvSpPr>
          <p:nvPr>
            <p:ph type="subTitle" idx="1"/>
          </p:nvPr>
        </p:nvSpPr>
        <p:spPr>
          <a:xfrm>
            <a:off x="4525188"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420" name="Google Shape;420;p46"/>
          <p:cNvSpPr txBox="1">
            <a:spLocks noGrp="1"/>
          </p:cNvSpPr>
          <p:nvPr>
            <p:ph type="subTitle" idx="2"/>
          </p:nvPr>
        </p:nvSpPr>
        <p:spPr>
          <a:xfrm>
            <a:off x="661213"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wo columns 2">
  <p:cSld name="CUSTOM_9">
    <p:spTree>
      <p:nvGrpSpPr>
        <p:cNvPr id="1" name="Shape 421"/>
        <p:cNvGrpSpPr/>
        <p:nvPr/>
      </p:nvGrpSpPr>
      <p:grpSpPr>
        <a:xfrm>
          <a:off x="0" y="0"/>
          <a:ext cx="0" cy="0"/>
          <a:chOff x="0" y="0"/>
          <a:chExt cx="0" cy="0"/>
        </a:xfrm>
      </p:grpSpPr>
      <p:sp>
        <p:nvSpPr>
          <p:cNvPr id="422" name="Google Shape;422;p47"/>
          <p:cNvSpPr txBox="1">
            <a:spLocks noGrp="1"/>
          </p:cNvSpPr>
          <p:nvPr>
            <p:ph type="subTitle" idx="1"/>
          </p:nvPr>
        </p:nvSpPr>
        <p:spPr>
          <a:xfrm>
            <a:off x="4816075" y="3616375"/>
            <a:ext cx="2942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3" name="Google Shape;423;p47"/>
          <p:cNvSpPr txBox="1">
            <a:spLocks noGrp="1"/>
          </p:cNvSpPr>
          <p:nvPr>
            <p:ph type="subTitle" idx="2"/>
          </p:nvPr>
        </p:nvSpPr>
        <p:spPr>
          <a:xfrm>
            <a:off x="4816200" y="3956375"/>
            <a:ext cx="2941800" cy="65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24" name="Google Shape;424;p47"/>
          <p:cNvSpPr txBox="1">
            <a:spLocks noGrp="1"/>
          </p:cNvSpPr>
          <p:nvPr>
            <p:ph type="subTitle" idx="3"/>
          </p:nvPr>
        </p:nvSpPr>
        <p:spPr>
          <a:xfrm>
            <a:off x="1385829" y="3616375"/>
            <a:ext cx="2942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5" name="Google Shape;425;p47"/>
          <p:cNvSpPr txBox="1">
            <a:spLocks noGrp="1"/>
          </p:cNvSpPr>
          <p:nvPr>
            <p:ph type="subTitle" idx="4"/>
          </p:nvPr>
        </p:nvSpPr>
        <p:spPr>
          <a:xfrm>
            <a:off x="1386025" y="3956375"/>
            <a:ext cx="2941800" cy="652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26" name="Google Shape;426;p47"/>
          <p:cNvSpPr txBox="1">
            <a:spLocks noGrp="1"/>
          </p:cNvSpPr>
          <p:nvPr>
            <p:ph type="title"/>
          </p:nvPr>
        </p:nvSpPr>
        <p:spPr>
          <a:xfrm>
            <a:off x="713225" y="445025"/>
            <a:ext cx="272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27" name="Google Shape;427;p4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28" name="Google Shape;428;p4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hree columns 4">
  <p:cSld name="CUSTOM_31">
    <p:spTree>
      <p:nvGrpSpPr>
        <p:cNvPr id="1" name="Shape 429"/>
        <p:cNvGrpSpPr/>
        <p:nvPr/>
      </p:nvGrpSpPr>
      <p:grpSpPr>
        <a:xfrm>
          <a:off x="0" y="0"/>
          <a:ext cx="0" cy="0"/>
          <a:chOff x="0" y="0"/>
          <a:chExt cx="0" cy="0"/>
        </a:xfrm>
      </p:grpSpPr>
      <p:sp>
        <p:nvSpPr>
          <p:cNvPr id="430" name="Google Shape;430;p48"/>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31" name="Google Shape;431;p48"/>
          <p:cNvSpPr txBox="1">
            <a:spLocks noGrp="1"/>
          </p:cNvSpPr>
          <p:nvPr>
            <p:ph type="subTitle" idx="1"/>
          </p:nvPr>
        </p:nvSpPr>
        <p:spPr>
          <a:xfrm>
            <a:off x="3509000"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2" name="Google Shape;432;p48"/>
          <p:cNvSpPr txBox="1">
            <a:spLocks noGrp="1"/>
          </p:cNvSpPr>
          <p:nvPr>
            <p:ph type="subTitle" idx="2"/>
          </p:nvPr>
        </p:nvSpPr>
        <p:spPr>
          <a:xfrm>
            <a:off x="3509025" y="3814950"/>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33" name="Google Shape;433;p48"/>
          <p:cNvSpPr txBox="1">
            <a:spLocks noGrp="1"/>
          </p:cNvSpPr>
          <p:nvPr>
            <p:ph type="subTitle" idx="3"/>
          </p:nvPr>
        </p:nvSpPr>
        <p:spPr>
          <a:xfrm>
            <a:off x="95302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4" name="Google Shape;434;p48"/>
          <p:cNvSpPr txBox="1">
            <a:spLocks noGrp="1"/>
          </p:cNvSpPr>
          <p:nvPr>
            <p:ph type="subTitle" idx="4"/>
          </p:nvPr>
        </p:nvSpPr>
        <p:spPr>
          <a:xfrm>
            <a:off x="953125" y="3814951"/>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35" name="Google Shape;435;p48"/>
          <p:cNvSpPr txBox="1">
            <a:spLocks noGrp="1"/>
          </p:cNvSpPr>
          <p:nvPr>
            <p:ph type="subTitle" idx="5"/>
          </p:nvPr>
        </p:nvSpPr>
        <p:spPr>
          <a:xfrm>
            <a:off x="606487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6" name="Google Shape;436;p48"/>
          <p:cNvSpPr txBox="1">
            <a:spLocks noGrp="1"/>
          </p:cNvSpPr>
          <p:nvPr>
            <p:ph type="subTitle" idx="6"/>
          </p:nvPr>
        </p:nvSpPr>
        <p:spPr>
          <a:xfrm>
            <a:off x="6064875" y="3814950"/>
            <a:ext cx="2126100" cy="88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437" name="Google Shape;437;p4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38" name="Google Shape;438;p4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39" name="Google Shape;439;p48"/>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0" name="Google Shape;440;p48"/>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441"/>
        <p:cNvGrpSpPr/>
        <p:nvPr/>
      </p:nvGrpSpPr>
      <p:grpSpPr>
        <a:xfrm>
          <a:off x="0" y="0"/>
          <a:ext cx="0" cy="0"/>
          <a:chOff x="0" y="0"/>
          <a:chExt cx="0" cy="0"/>
        </a:xfrm>
      </p:grpSpPr>
      <p:sp>
        <p:nvSpPr>
          <p:cNvPr id="442" name="Google Shape;442;p49"/>
          <p:cNvSpPr txBox="1">
            <a:spLocks noGrp="1"/>
          </p:cNvSpPr>
          <p:nvPr>
            <p:ph type="title"/>
          </p:nvPr>
        </p:nvSpPr>
        <p:spPr>
          <a:xfrm>
            <a:off x="2832900" y="791200"/>
            <a:ext cx="3478200" cy="92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300"/>
              <a:buNone/>
              <a:defRPr sz="7000"/>
            </a:lvl1pPr>
            <a:lvl2pPr lvl="1" algn="ctr" rtl="0">
              <a:spcBef>
                <a:spcPts val="0"/>
              </a:spcBef>
              <a:spcAft>
                <a:spcPts val="0"/>
              </a:spcAft>
              <a:buSzPts val="3000"/>
              <a:buNone/>
              <a:defRPr>
                <a:latin typeface="Open Sans"/>
                <a:ea typeface="Open Sans"/>
                <a:cs typeface="Open Sans"/>
                <a:sym typeface="Open Sans"/>
              </a:defRPr>
            </a:lvl2pPr>
            <a:lvl3pPr lvl="2" algn="ctr" rtl="0">
              <a:spcBef>
                <a:spcPts val="0"/>
              </a:spcBef>
              <a:spcAft>
                <a:spcPts val="0"/>
              </a:spcAft>
              <a:buSzPts val="3000"/>
              <a:buNone/>
              <a:defRPr>
                <a:latin typeface="Open Sans"/>
                <a:ea typeface="Open Sans"/>
                <a:cs typeface="Open Sans"/>
                <a:sym typeface="Open Sans"/>
              </a:defRPr>
            </a:lvl3pPr>
            <a:lvl4pPr lvl="3" algn="ctr" rtl="0">
              <a:spcBef>
                <a:spcPts val="0"/>
              </a:spcBef>
              <a:spcAft>
                <a:spcPts val="0"/>
              </a:spcAft>
              <a:buSzPts val="3000"/>
              <a:buNone/>
              <a:defRPr>
                <a:latin typeface="Open Sans"/>
                <a:ea typeface="Open Sans"/>
                <a:cs typeface="Open Sans"/>
                <a:sym typeface="Open Sans"/>
              </a:defRPr>
            </a:lvl4pPr>
            <a:lvl5pPr lvl="4" algn="ctr" rtl="0">
              <a:spcBef>
                <a:spcPts val="0"/>
              </a:spcBef>
              <a:spcAft>
                <a:spcPts val="0"/>
              </a:spcAft>
              <a:buSzPts val="3000"/>
              <a:buNone/>
              <a:defRPr>
                <a:latin typeface="Open Sans"/>
                <a:ea typeface="Open Sans"/>
                <a:cs typeface="Open Sans"/>
                <a:sym typeface="Open Sans"/>
              </a:defRPr>
            </a:lvl5pPr>
            <a:lvl6pPr lvl="5" algn="ctr" rtl="0">
              <a:spcBef>
                <a:spcPts val="0"/>
              </a:spcBef>
              <a:spcAft>
                <a:spcPts val="0"/>
              </a:spcAft>
              <a:buSzPts val="3000"/>
              <a:buNone/>
              <a:defRPr>
                <a:latin typeface="Open Sans"/>
                <a:ea typeface="Open Sans"/>
                <a:cs typeface="Open Sans"/>
                <a:sym typeface="Open Sans"/>
              </a:defRPr>
            </a:lvl6pPr>
            <a:lvl7pPr lvl="6" algn="ctr" rtl="0">
              <a:spcBef>
                <a:spcPts val="0"/>
              </a:spcBef>
              <a:spcAft>
                <a:spcPts val="0"/>
              </a:spcAft>
              <a:buSzPts val="3000"/>
              <a:buNone/>
              <a:defRPr>
                <a:latin typeface="Open Sans"/>
                <a:ea typeface="Open Sans"/>
                <a:cs typeface="Open Sans"/>
                <a:sym typeface="Open Sans"/>
              </a:defRPr>
            </a:lvl7pPr>
            <a:lvl8pPr lvl="7" algn="ctr" rtl="0">
              <a:spcBef>
                <a:spcPts val="0"/>
              </a:spcBef>
              <a:spcAft>
                <a:spcPts val="0"/>
              </a:spcAft>
              <a:buSzPts val="3000"/>
              <a:buNone/>
              <a:defRPr>
                <a:latin typeface="Open Sans"/>
                <a:ea typeface="Open Sans"/>
                <a:cs typeface="Open Sans"/>
                <a:sym typeface="Open Sans"/>
              </a:defRPr>
            </a:lvl8pPr>
            <a:lvl9pPr lvl="8" algn="ctr" rtl="0">
              <a:spcBef>
                <a:spcPts val="0"/>
              </a:spcBef>
              <a:spcAft>
                <a:spcPts val="0"/>
              </a:spcAft>
              <a:buSzPts val="3000"/>
              <a:buNone/>
              <a:defRPr>
                <a:latin typeface="Open Sans"/>
                <a:ea typeface="Open Sans"/>
                <a:cs typeface="Open Sans"/>
                <a:sym typeface="Open Sans"/>
              </a:defRPr>
            </a:lvl9pPr>
          </a:lstStyle>
          <a:p>
            <a:endParaRPr/>
          </a:p>
        </p:txBody>
      </p:sp>
      <p:sp>
        <p:nvSpPr>
          <p:cNvPr id="443" name="Google Shape;443;p49"/>
          <p:cNvSpPr txBox="1">
            <a:spLocks noGrp="1"/>
          </p:cNvSpPr>
          <p:nvPr>
            <p:ph type="subTitle" idx="1"/>
          </p:nvPr>
        </p:nvSpPr>
        <p:spPr>
          <a:xfrm>
            <a:off x="2983350" y="1749425"/>
            <a:ext cx="3177300" cy="92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44" name="Google Shape;444;p49"/>
          <p:cNvSpPr txBox="1"/>
          <p:nvPr/>
        </p:nvSpPr>
        <p:spPr>
          <a:xfrm>
            <a:off x="2900450" y="3438275"/>
            <a:ext cx="3343200" cy="71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lang="en" sz="1100" b="1">
                <a:solidFill>
                  <a:schemeClr val="dk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dk2"/>
                </a:solidFill>
                <a:latin typeface="Montserrat"/>
                <a:ea typeface="Montserrat"/>
                <a:cs typeface="Montserrat"/>
                <a:sym typeface="Montserrat"/>
              </a:rPr>
              <a:t>, including icons by </a:t>
            </a:r>
            <a:r>
              <a:rPr lang="en" sz="1100" b="1">
                <a:solidFill>
                  <a:schemeClr val="dk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dk2"/>
                </a:solidFill>
                <a:latin typeface="Montserrat"/>
                <a:ea typeface="Montserrat"/>
                <a:cs typeface="Montserrat"/>
                <a:sym typeface="Montserrat"/>
              </a:rPr>
              <a:t>, infographics &amp; images by </a:t>
            </a:r>
            <a:r>
              <a:rPr lang="en" sz="1100" b="1">
                <a:solidFill>
                  <a:schemeClr val="dk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100" b="1">
              <a:solidFill>
                <a:schemeClr val="dk2"/>
              </a:solidFill>
              <a:latin typeface="Montserrat"/>
              <a:ea typeface="Montserrat"/>
              <a:cs typeface="Montserrat"/>
              <a:sym typeface="Montserrat"/>
            </a:endParaRPr>
          </a:p>
        </p:txBody>
      </p:sp>
      <p:cxnSp>
        <p:nvCxnSpPr>
          <p:cNvPr id="445" name="Google Shape;445;p4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6" name="Google Shape;446;p49"/>
          <p:cNvCxnSpPr/>
          <p:nvPr/>
        </p:nvCxnSpPr>
        <p:spPr>
          <a:xfrm>
            <a:off x="-257975"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7" name="Google Shape;447;p4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8" name="Google Shape;448;p49"/>
          <p:cNvCxnSpPr/>
          <p:nvPr/>
        </p:nvCxnSpPr>
        <p:spPr>
          <a:xfrm>
            <a:off x="6467450"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1" name="Google Shape;451;p5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40" name="Google Shape;40;p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 name="Google Shape;41;p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5" name="Google Shape;455;p51"/>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6" name="Google Shape;456;p51"/>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9" name="Google Shape;459;p5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3" name="Google Shape;463;p5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4" name="Google Shape;464;p5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5" name="Google Shape;465;p5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6" name="Google Shape;466;p5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7" name="Google Shape;467;p5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
        <p:cNvGrpSpPr/>
        <p:nvPr/>
      </p:nvGrpSpPr>
      <p:grpSpPr>
        <a:xfrm>
          <a:off x="0" y="0"/>
          <a:ext cx="0" cy="0"/>
          <a:chOff x="0" y="0"/>
          <a:chExt cx="0" cy="0"/>
        </a:xfrm>
      </p:grpSpPr>
      <p:sp>
        <p:nvSpPr>
          <p:cNvPr id="43" name="Google Shape;43;p7"/>
          <p:cNvSpPr txBox="1">
            <a:spLocks noGrp="1"/>
          </p:cNvSpPr>
          <p:nvPr>
            <p:ph type="subTitle" idx="1"/>
          </p:nvPr>
        </p:nvSpPr>
        <p:spPr>
          <a:xfrm>
            <a:off x="2247500" y="1433050"/>
            <a:ext cx="18381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2pPr>
            <a:lvl3pPr lvl="2"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3pPr>
            <a:lvl4pPr lvl="3"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4pPr>
            <a:lvl5pPr lvl="4"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5pPr>
            <a:lvl6pPr lvl="5"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6pPr>
            <a:lvl7pPr lvl="6"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7pPr>
            <a:lvl8pPr lvl="7"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8pPr>
            <a:lvl9pPr lvl="8" algn="ctr" rtl="0">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9pPr>
          </a:lstStyle>
          <a:p>
            <a:endParaRPr/>
          </a:p>
        </p:txBody>
      </p:sp>
      <p:sp>
        <p:nvSpPr>
          <p:cNvPr id="44" name="Google Shape;44;p7"/>
          <p:cNvSpPr txBox="1">
            <a:spLocks noGrp="1"/>
          </p:cNvSpPr>
          <p:nvPr>
            <p:ph type="subTitle" idx="2"/>
          </p:nvPr>
        </p:nvSpPr>
        <p:spPr>
          <a:xfrm>
            <a:off x="2247500" y="1790050"/>
            <a:ext cx="5160300" cy="2754000"/>
          </a:xfrm>
          <a:prstGeom prst="rect">
            <a:avLst/>
          </a:prstGeom>
        </p:spPr>
        <p:txBody>
          <a:bodyPr spcFirstLastPara="1" wrap="square" lIns="91425" tIns="91425" rIns="91425" bIns="91425" anchor="t" anchorCtr="0">
            <a:noAutofit/>
          </a:bodyPr>
          <a:lstStyle>
            <a:lvl1pPr marR="50800" lvl="0" rtl="0">
              <a:lnSpc>
                <a:spcPct val="166000"/>
              </a:lnSpc>
              <a:spcBef>
                <a:spcPts val="0"/>
              </a:spcBef>
              <a:spcAft>
                <a:spcPts val="0"/>
              </a:spcAft>
              <a:buClr>
                <a:schemeClr val="accent1"/>
              </a:buClr>
              <a:buSzPts val="1400"/>
              <a:buChar char="●"/>
              <a:defRPr sz="1400">
                <a:solidFill>
                  <a:srgbClr val="374957"/>
                </a:solidFill>
              </a:defRPr>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45" name="Google Shape;45;p7"/>
          <p:cNvSpPr txBox="1">
            <a:spLocks noGrp="1"/>
          </p:cNvSpPr>
          <p:nvPr>
            <p:ph type="title"/>
          </p:nvPr>
        </p:nvSpPr>
        <p:spPr>
          <a:xfrm>
            <a:off x="713225" y="445025"/>
            <a:ext cx="4297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46" name="Google Shape;46;p7"/>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7" name="Google Shape;47;p7"/>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1122500" y="1073000"/>
            <a:ext cx="6899100" cy="2856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cxnSp>
        <p:nvCxnSpPr>
          <p:cNvPr id="50" name="Google Shape;50;p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1" name="Google Shape;51;p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2" name="Google Shape;52;p8"/>
          <p:cNvCxnSpPr/>
          <p:nvPr/>
        </p:nvCxnSpPr>
        <p:spPr>
          <a:xfrm flipH="1">
            <a:off x="7093250" y="3935075"/>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53" name="Google Shape;53;p8"/>
          <p:cNvCxnSpPr/>
          <p:nvPr/>
        </p:nvCxnSpPr>
        <p:spPr>
          <a:xfrm flipH="1">
            <a:off x="-420450" y="-121600"/>
            <a:ext cx="2332800" cy="1347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56" name="Google Shape;56;p9"/>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7" name="Google Shape;57;p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8" name="Google Shape;58;p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9" name="Google Shape;59;p9"/>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0"/>
        <p:cNvGrpSpPr/>
        <p:nvPr/>
      </p:nvGrpSpPr>
      <p:grpSpPr>
        <a:xfrm>
          <a:off x="0" y="0"/>
          <a:ext cx="0" cy="0"/>
          <a:chOff x="0" y="0"/>
          <a:chExt cx="0" cy="0"/>
        </a:xfrm>
      </p:grpSpPr>
      <p:sp>
        <p:nvSpPr>
          <p:cNvPr id="61" name="Google Shape;61;p10"/>
          <p:cNvSpPr txBox="1">
            <a:spLocks noGrp="1"/>
          </p:cNvSpPr>
          <p:nvPr>
            <p:ph type="body" idx="1"/>
          </p:nvPr>
        </p:nvSpPr>
        <p:spPr>
          <a:xfrm>
            <a:off x="713225" y="441927"/>
            <a:ext cx="3557100" cy="977700"/>
          </a:xfrm>
          <a:prstGeom prst="rect">
            <a:avLst/>
          </a:prstGeom>
        </p:spPr>
        <p:txBody>
          <a:bodyPr spcFirstLastPara="1" wrap="square" lIns="91425" tIns="91425" rIns="91425" bIns="91425" anchor="t" anchorCtr="0">
            <a:noAutofit/>
          </a:bodyPr>
          <a:lstStyle>
            <a:lvl1pPr marL="457200" lvl="0" indent="-228600" rtl="0">
              <a:lnSpc>
                <a:spcPct val="100000"/>
              </a:lnSpc>
              <a:spcBef>
                <a:spcPts val="0"/>
              </a:spcBef>
              <a:spcAft>
                <a:spcPts val="0"/>
              </a:spcAft>
              <a:buSzPts val="1800"/>
              <a:buNone/>
              <a:defRPr sz="3000">
                <a:latin typeface="Vidaloka"/>
                <a:ea typeface="Vidaloka"/>
                <a:cs typeface="Vidaloka"/>
                <a:sym typeface="Vidaloka"/>
              </a:defRPr>
            </a:lvl1pPr>
          </a:lstStyle>
          <a:p>
            <a:endParaRPr/>
          </a:p>
        </p:txBody>
      </p:sp>
      <p:cxnSp>
        <p:nvCxnSpPr>
          <p:cNvPr id="62" name="Google Shape;62;p1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3" name="Google Shape;63;p1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4" name="Google Shape;64;p10"/>
          <p:cNvCxnSpPr/>
          <p:nvPr/>
        </p:nvCxnSpPr>
        <p:spPr>
          <a:xfrm rot="10800000" flipH="1">
            <a:off x="6144975" y="3103725"/>
            <a:ext cx="3118200" cy="22011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rtl="0">
              <a:spcBef>
                <a:spcPts val="0"/>
              </a:spcBef>
              <a:spcAft>
                <a:spcPts val="0"/>
              </a:spcAft>
              <a:buClr>
                <a:schemeClr val="dk1"/>
              </a:buClr>
              <a:buSzPts val="3000"/>
              <a:buNone/>
              <a:defRPr sz="3000" i="1">
                <a:solidFill>
                  <a:schemeClr val="dk1"/>
                </a:solidFill>
              </a:defRPr>
            </a:lvl2pPr>
            <a:lvl3pPr lvl="2" rtl="0">
              <a:spcBef>
                <a:spcPts val="0"/>
              </a:spcBef>
              <a:spcAft>
                <a:spcPts val="0"/>
              </a:spcAft>
              <a:buClr>
                <a:schemeClr val="dk1"/>
              </a:buClr>
              <a:buSzPts val="3000"/>
              <a:buNone/>
              <a:defRPr sz="3000" i="1">
                <a:solidFill>
                  <a:schemeClr val="dk1"/>
                </a:solidFill>
              </a:defRPr>
            </a:lvl3pPr>
            <a:lvl4pPr lvl="3" rtl="0">
              <a:spcBef>
                <a:spcPts val="0"/>
              </a:spcBef>
              <a:spcAft>
                <a:spcPts val="0"/>
              </a:spcAft>
              <a:buClr>
                <a:schemeClr val="dk1"/>
              </a:buClr>
              <a:buSzPts val="3000"/>
              <a:buNone/>
              <a:defRPr sz="3000" i="1">
                <a:solidFill>
                  <a:schemeClr val="dk1"/>
                </a:solidFill>
              </a:defRPr>
            </a:lvl4pPr>
            <a:lvl5pPr lvl="4" rtl="0">
              <a:spcBef>
                <a:spcPts val="0"/>
              </a:spcBef>
              <a:spcAft>
                <a:spcPts val="0"/>
              </a:spcAft>
              <a:buClr>
                <a:schemeClr val="dk1"/>
              </a:buClr>
              <a:buSzPts val="3000"/>
              <a:buNone/>
              <a:defRPr sz="3000" i="1">
                <a:solidFill>
                  <a:schemeClr val="dk1"/>
                </a:solidFill>
              </a:defRPr>
            </a:lvl5pPr>
            <a:lvl6pPr lvl="5" rtl="0">
              <a:spcBef>
                <a:spcPts val="0"/>
              </a:spcBef>
              <a:spcAft>
                <a:spcPts val="0"/>
              </a:spcAft>
              <a:buClr>
                <a:schemeClr val="dk1"/>
              </a:buClr>
              <a:buSzPts val="3000"/>
              <a:buNone/>
              <a:defRPr sz="3000" i="1">
                <a:solidFill>
                  <a:schemeClr val="dk1"/>
                </a:solidFill>
              </a:defRPr>
            </a:lvl6pPr>
            <a:lvl7pPr lvl="6" rtl="0">
              <a:spcBef>
                <a:spcPts val="0"/>
              </a:spcBef>
              <a:spcAft>
                <a:spcPts val="0"/>
              </a:spcAft>
              <a:buClr>
                <a:schemeClr val="dk1"/>
              </a:buClr>
              <a:buSzPts val="3000"/>
              <a:buNone/>
              <a:defRPr sz="3000" i="1">
                <a:solidFill>
                  <a:schemeClr val="dk1"/>
                </a:solidFill>
              </a:defRPr>
            </a:lvl7pPr>
            <a:lvl8pPr lvl="7" rtl="0">
              <a:spcBef>
                <a:spcPts val="0"/>
              </a:spcBef>
              <a:spcAft>
                <a:spcPts val="0"/>
              </a:spcAft>
              <a:buClr>
                <a:schemeClr val="dk1"/>
              </a:buClr>
              <a:buSzPts val="3000"/>
              <a:buNone/>
              <a:defRPr sz="3000" i="1">
                <a:solidFill>
                  <a:schemeClr val="dk1"/>
                </a:solidFill>
              </a:defRPr>
            </a:lvl8pPr>
            <a:lvl9pPr lvl="8" rtl="0">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5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54"/>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CREDIT SCORE</a:t>
            </a:r>
            <a:br>
              <a:rPr lang="en"/>
            </a:br>
            <a:r>
              <a:rPr lang="en"/>
              <a:t>PREDICTION</a:t>
            </a:r>
            <a:endParaRPr/>
          </a:p>
        </p:txBody>
      </p:sp>
      <p:sp>
        <p:nvSpPr>
          <p:cNvPr id="473" name="Google Shape;473;p54"/>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Group 6</a:t>
            </a:r>
            <a:endParaRPr/>
          </a:p>
          <a:p>
            <a:pPr marL="0" lvl="0" indent="0" algn="ctr" rtl="0">
              <a:spcBef>
                <a:spcPts val="0"/>
              </a:spcBef>
              <a:spcAft>
                <a:spcPts val="0"/>
              </a:spcAft>
              <a:buNone/>
            </a:pPr>
            <a:r>
              <a:rPr lang="en"/>
              <a:t>Ayushi Srivastava, Harsh Mehta, Jiang Hua, Yumu Chen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63"/>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Trainings </a:t>
            </a:r>
            <a:endParaRPr/>
          </a:p>
        </p:txBody>
      </p:sp>
      <p:sp>
        <p:nvSpPr>
          <p:cNvPr id="551" name="Google Shape;551;p63"/>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Montserrat"/>
              <a:buChar char="-"/>
            </a:pPr>
            <a:r>
              <a:rPr lang="en" sz="1300" i="1" u="sng">
                <a:solidFill>
                  <a:schemeClr val="dk1"/>
                </a:solidFill>
              </a:rPr>
              <a:t>Logistic Regression (Baseline):</a:t>
            </a:r>
            <a:r>
              <a:rPr lang="en" sz="1300">
                <a:solidFill>
                  <a:schemeClr val="dk1"/>
                </a:solidFill>
              </a:rPr>
              <a:t> It offers a straightforward and interpretable framework, allows us to easily comprehend the relationship between independent variables and the probability of the outcome. With efficient training procedures and low variance, logistic regression is less susceptible to overfitting  </a:t>
            </a:r>
            <a:endParaRPr sz="1300">
              <a:solidFill>
                <a:schemeClr val="dk1"/>
              </a:solidFill>
            </a:endParaRPr>
          </a:p>
          <a:p>
            <a:pPr marL="457200" lvl="0" indent="0" algn="l" rtl="0">
              <a:spcBef>
                <a:spcPts val="1200"/>
              </a:spcBef>
              <a:spcAft>
                <a:spcPts val="0"/>
              </a:spcAft>
              <a:buNone/>
            </a:pPr>
            <a:endParaRPr sz="1300">
              <a:solidFill>
                <a:schemeClr val="dk1"/>
              </a:solidFill>
            </a:endParaRPr>
          </a:p>
          <a:p>
            <a:pPr marL="457200" lvl="0" indent="-311150" algn="l" rtl="0">
              <a:spcBef>
                <a:spcPts val="0"/>
              </a:spcBef>
              <a:spcAft>
                <a:spcPts val="0"/>
              </a:spcAft>
              <a:buSzPts val="1300"/>
              <a:buFont typeface="Montserrat"/>
              <a:buChar char="-"/>
            </a:pPr>
            <a:r>
              <a:rPr lang="en" sz="1300" i="1" u="sng">
                <a:solidFill>
                  <a:schemeClr val="dk1"/>
                </a:solidFill>
              </a:rPr>
              <a:t>Naive Bayes:</a:t>
            </a:r>
            <a:r>
              <a:rPr lang="en" sz="1300">
                <a:solidFill>
                  <a:schemeClr val="dk1"/>
                </a:solidFill>
              </a:rPr>
              <a:t> The naive assumption in the Naive Bayes theorem is that the features in a dataset are conditionally independent, given the class variable. This assumption simplifies calculating the probability of a particular class given a set of features, making the algorithm efficient and easy to implement.</a:t>
            </a:r>
            <a:endParaRPr sz="1300">
              <a:solidFill>
                <a:schemeClr val="dk1"/>
              </a:solidFill>
            </a:endParaRPr>
          </a:p>
          <a:p>
            <a:pPr marL="457200" lvl="0" indent="0" algn="l" rtl="0">
              <a:spcBef>
                <a:spcPts val="1200"/>
              </a:spcBef>
              <a:spcAft>
                <a:spcPts val="0"/>
              </a:spcAft>
              <a:buNone/>
            </a:pPr>
            <a:endParaRPr sz="1300">
              <a:solidFill>
                <a:schemeClr val="dk1"/>
              </a:solidFill>
            </a:endParaRPr>
          </a:p>
          <a:p>
            <a:pPr marL="457200" lvl="0" indent="-311150" algn="l" rtl="0">
              <a:spcBef>
                <a:spcPts val="0"/>
              </a:spcBef>
              <a:spcAft>
                <a:spcPts val="0"/>
              </a:spcAft>
              <a:buSzPts val="1300"/>
              <a:buFont typeface="Montserrat"/>
              <a:buChar char="-"/>
            </a:pPr>
            <a:r>
              <a:rPr lang="en" sz="1300" i="1" u="sng">
                <a:solidFill>
                  <a:schemeClr val="dk1"/>
                </a:solidFill>
              </a:rPr>
              <a:t>Support Vector Machine:</a:t>
            </a:r>
            <a:r>
              <a:rPr lang="en" sz="1300">
                <a:solidFill>
                  <a:schemeClr val="dk1"/>
                </a:solidFill>
              </a:rPr>
              <a:t> SVMs are effective in high-dimensional spaces, making them suitable for scenarios with complex data where the number of features exceeds the number of samples. They can handle both linear and non-linear data by using different kernel functions, allowing for flexibility in modeling various types of relationships between features and classes. </a:t>
            </a:r>
            <a:endParaRPr sz="1300">
              <a:solidFill>
                <a:schemeClr val="dk1"/>
              </a:solidFill>
            </a:endParaRPr>
          </a:p>
          <a:p>
            <a:pPr marL="457200" lvl="0" indent="0" algn="l" rtl="0">
              <a:spcBef>
                <a:spcPts val="1200"/>
              </a:spcBef>
              <a:spcAft>
                <a:spcPts val="1200"/>
              </a:spcAft>
              <a:buNone/>
            </a:pPr>
            <a:endParaRPr sz="13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64"/>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Trainings </a:t>
            </a:r>
            <a:endParaRPr/>
          </a:p>
        </p:txBody>
      </p:sp>
      <p:sp>
        <p:nvSpPr>
          <p:cNvPr id="557" name="Google Shape;557;p64"/>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Montserrat"/>
              <a:buChar char="-"/>
            </a:pPr>
            <a:r>
              <a:rPr lang="en" sz="1300" i="1" u="sng">
                <a:solidFill>
                  <a:schemeClr val="dk1"/>
                </a:solidFill>
              </a:rPr>
              <a:t>K-Nearest Neighbors:</a:t>
            </a:r>
            <a:r>
              <a:rPr lang="en" sz="1300">
                <a:solidFill>
                  <a:schemeClr val="dk1"/>
                </a:solidFill>
              </a:rPr>
              <a:t> KNN is a non-parametric method, meaning it does not make any assumptions about the underlying data distribution, allowing it to perform well on a wide range of data types and distributions. Moreover, KNN naturally handles multi-class classification problems and can capture complex decision boundaries, making it suitable for tasks with non-linear relationships between features and classes.</a:t>
            </a:r>
            <a:br>
              <a:rPr lang="en" sz="1300">
                <a:solidFill>
                  <a:schemeClr val="dk1"/>
                </a:solidFill>
              </a:rPr>
            </a:br>
            <a:endParaRPr sz="1300">
              <a:solidFill>
                <a:schemeClr val="dk1"/>
              </a:solidFill>
            </a:endParaRPr>
          </a:p>
          <a:p>
            <a:pPr marL="457200" lvl="0" indent="-311150" algn="l" rtl="0">
              <a:spcBef>
                <a:spcPts val="0"/>
              </a:spcBef>
              <a:spcAft>
                <a:spcPts val="0"/>
              </a:spcAft>
              <a:buSzPts val="1300"/>
              <a:buFont typeface="Montserrat"/>
              <a:buChar char="-"/>
            </a:pPr>
            <a:r>
              <a:rPr lang="en" sz="1300" i="1" u="sng">
                <a:solidFill>
                  <a:schemeClr val="dk1"/>
                </a:solidFill>
              </a:rPr>
              <a:t>Decision Tree:</a:t>
            </a:r>
            <a:r>
              <a:rPr lang="en" sz="1300">
                <a:solidFill>
                  <a:schemeClr val="dk1"/>
                </a:solidFill>
              </a:rPr>
              <a:t> They are highly interpretable, making them accessible even to non-experts, as they mimic human decision-making processes. Additionally, they can handle both numerical and categorical data without extensive preprocessing, simplifying the data preparation phase. Their ability to implicitly perform feature selection and capture non-linear relationships makes them suitable for a wide range of datasets. </a:t>
            </a:r>
            <a:br>
              <a:rPr lang="en" sz="1300">
                <a:solidFill>
                  <a:schemeClr val="dk1"/>
                </a:solidFill>
              </a:rPr>
            </a:br>
            <a:endParaRPr sz="1300">
              <a:solidFill>
                <a:schemeClr val="dk1"/>
              </a:solidFill>
            </a:endParaRPr>
          </a:p>
          <a:p>
            <a:pPr marL="457200" lvl="0" indent="-311150" algn="l" rtl="0">
              <a:spcBef>
                <a:spcPts val="0"/>
              </a:spcBef>
              <a:spcAft>
                <a:spcPts val="0"/>
              </a:spcAft>
              <a:buClr>
                <a:schemeClr val="dk1"/>
              </a:buClr>
              <a:buSzPts val="1300"/>
              <a:buChar char="-"/>
            </a:pPr>
            <a:r>
              <a:rPr lang="en" sz="1300">
                <a:solidFill>
                  <a:schemeClr val="dk1"/>
                </a:solidFill>
              </a:rPr>
              <a:t>All the training mainly used GridSearchCV for parameter tuning</a:t>
            </a:r>
            <a:endParaRPr sz="13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65"/>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Results</a:t>
            </a:r>
            <a:endParaRPr/>
          </a:p>
        </p:txBody>
      </p:sp>
      <p:graphicFrame>
        <p:nvGraphicFramePr>
          <p:cNvPr id="563" name="Google Shape;563;p65"/>
          <p:cNvGraphicFramePr/>
          <p:nvPr>
            <p:extLst>
              <p:ext uri="{D42A27DB-BD31-4B8C-83A1-F6EECF244321}">
                <p14:modId xmlns:p14="http://schemas.microsoft.com/office/powerpoint/2010/main" val="2929457468"/>
              </p:ext>
            </p:extLst>
          </p:nvPr>
        </p:nvGraphicFramePr>
        <p:xfrm>
          <a:off x="952500" y="1619250"/>
          <a:ext cx="7239000" cy="2377260"/>
        </p:xfrm>
        <a:graphic>
          <a:graphicData uri="http://schemas.openxmlformats.org/drawingml/2006/table">
            <a:tbl>
              <a:tblPr>
                <a:noFill/>
                <a:tableStyleId>{20141C8C-A968-42C4-8511-5FBDFA1EAA9E}</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Model</a:t>
                      </a:r>
                      <a:endParaRPr b="1">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chemeClr val="dk1"/>
                          </a:solidFill>
                          <a:latin typeface="Montserrat"/>
                          <a:ea typeface="Montserrat"/>
                          <a:cs typeface="Montserrat"/>
                          <a:sym typeface="Montserrat"/>
                        </a:rPr>
                        <a:t>Accuracy (On Test Data)</a:t>
                      </a:r>
                      <a:endParaRPr b="1">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Logistic Regression (Baseline)</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0.8510</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K-Nearest Neighbors</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0.7183</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Decision Tree</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0.9993</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Naive Bayes</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0.9914</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Support Vector Machine</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0.9131</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66"/>
          <p:cNvSpPr txBox="1">
            <a:spLocks noGrp="1"/>
          </p:cNvSpPr>
          <p:nvPr>
            <p:ph type="title" idx="4294967295"/>
          </p:nvPr>
        </p:nvSpPr>
        <p:spPr>
          <a:xfrm>
            <a:off x="493975" y="170950"/>
            <a:ext cx="7390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Comparison: ROC curves for the models </a:t>
            </a:r>
            <a:endParaRPr/>
          </a:p>
        </p:txBody>
      </p:sp>
      <p:pic>
        <p:nvPicPr>
          <p:cNvPr id="569" name="Google Shape;569;p66"/>
          <p:cNvPicPr preferRelativeResize="0"/>
          <p:nvPr/>
        </p:nvPicPr>
        <p:blipFill>
          <a:blip r:embed="rId3">
            <a:alphaModFix/>
          </a:blip>
          <a:stretch>
            <a:fillRect/>
          </a:stretch>
        </p:blipFill>
        <p:spPr>
          <a:xfrm>
            <a:off x="129375" y="869450"/>
            <a:ext cx="2213299" cy="1702300"/>
          </a:xfrm>
          <a:prstGeom prst="rect">
            <a:avLst/>
          </a:prstGeom>
          <a:noFill/>
          <a:ln>
            <a:noFill/>
          </a:ln>
        </p:spPr>
      </p:pic>
      <p:pic>
        <p:nvPicPr>
          <p:cNvPr id="570" name="Google Shape;570;p66"/>
          <p:cNvPicPr preferRelativeResize="0"/>
          <p:nvPr/>
        </p:nvPicPr>
        <p:blipFill>
          <a:blip r:embed="rId4">
            <a:alphaModFix/>
          </a:blip>
          <a:stretch>
            <a:fillRect/>
          </a:stretch>
        </p:blipFill>
        <p:spPr>
          <a:xfrm>
            <a:off x="129375" y="2823125"/>
            <a:ext cx="2187785" cy="1702300"/>
          </a:xfrm>
          <a:prstGeom prst="rect">
            <a:avLst/>
          </a:prstGeom>
          <a:noFill/>
          <a:ln>
            <a:noFill/>
          </a:ln>
        </p:spPr>
      </p:pic>
      <p:pic>
        <p:nvPicPr>
          <p:cNvPr id="571" name="Google Shape;571;p66"/>
          <p:cNvPicPr preferRelativeResize="0"/>
          <p:nvPr/>
        </p:nvPicPr>
        <p:blipFill>
          <a:blip r:embed="rId5">
            <a:alphaModFix/>
          </a:blip>
          <a:stretch>
            <a:fillRect/>
          </a:stretch>
        </p:blipFill>
        <p:spPr>
          <a:xfrm>
            <a:off x="3422750" y="1145176"/>
            <a:ext cx="2541799" cy="1971333"/>
          </a:xfrm>
          <a:prstGeom prst="rect">
            <a:avLst/>
          </a:prstGeom>
          <a:noFill/>
          <a:ln>
            <a:noFill/>
          </a:ln>
        </p:spPr>
      </p:pic>
      <p:pic>
        <p:nvPicPr>
          <p:cNvPr id="572" name="Google Shape;572;p66"/>
          <p:cNvPicPr preferRelativeResize="0"/>
          <p:nvPr/>
        </p:nvPicPr>
        <p:blipFill>
          <a:blip r:embed="rId6">
            <a:alphaModFix/>
          </a:blip>
          <a:stretch>
            <a:fillRect/>
          </a:stretch>
        </p:blipFill>
        <p:spPr>
          <a:xfrm>
            <a:off x="6729725" y="862800"/>
            <a:ext cx="2187776" cy="1698487"/>
          </a:xfrm>
          <a:prstGeom prst="rect">
            <a:avLst/>
          </a:prstGeom>
          <a:noFill/>
          <a:ln>
            <a:noFill/>
          </a:ln>
        </p:spPr>
      </p:pic>
      <p:pic>
        <p:nvPicPr>
          <p:cNvPr id="573" name="Google Shape;573;p66"/>
          <p:cNvPicPr preferRelativeResize="0"/>
          <p:nvPr/>
        </p:nvPicPr>
        <p:blipFill rotWithShape="1">
          <a:blip r:embed="rId7">
            <a:alphaModFix/>
          </a:blip>
          <a:srcRect l="2310" r="-2310"/>
          <a:stretch/>
        </p:blipFill>
        <p:spPr>
          <a:xfrm>
            <a:off x="6729725" y="2823125"/>
            <a:ext cx="2299400" cy="1784076"/>
          </a:xfrm>
          <a:prstGeom prst="rect">
            <a:avLst/>
          </a:prstGeom>
          <a:noFill/>
          <a:ln>
            <a:noFill/>
          </a:ln>
        </p:spPr>
      </p:pic>
      <p:sp>
        <p:nvSpPr>
          <p:cNvPr id="574" name="Google Shape;574;p66"/>
          <p:cNvSpPr txBox="1"/>
          <p:nvPr/>
        </p:nvSpPr>
        <p:spPr>
          <a:xfrm>
            <a:off x="202525" y="2494325"/>
            <a:ext cx="1839300" cy="32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2"/>
                </a:solidFill>
                <a:latin typeface="Montserrat"/>
                <a:ea typeface="Montserrat"/>
                <a:cs typeface="Montserrat"/>
                <a:sym typeface="Montserrat"/>
              </a:rPr>
              <a:t>Logistic Regression</a:t>
            </a:r>
            <a:endParaRPr sz="1000">
              <a:solidFill>
                <a:schemeClr val="dk2"/>
              </a:solidFill>
              <a:latin typeface="Montserrat"/>
              <a:ea typeface="Montserrat"/>
              <a:cs typeface="Montserrat"/>
              <a:sym typeface="Montserrat"/>
            </a:endParaRPr>
          </a:p>
        </p:txBody>
      </p:sp>
      <p:sp>
        <p:nvSpPr>
          <p:cNvPr id="575" name="Google Shape;575;p66"/>
          <p:cNvSpPr txBox="1"/>
          <p:nvPr/>
        </p:nvSpPr>
        <p:spPr>
          <a:xfrm>
            <a:off x="345175" y="4475525"/>
            <a:ext cx="1781700" cy="32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2"/>
                </a:solidFill>
                <a:latin typeface="Montserrat"/>
                <a:ea typeface="Montserrat"/>
                <a:cs typeface="Montserrat"/>
                <a:sym typeface="Montserrat"/>
              </a:rPr>
              <a:t>KNN</a:t>
            </a:r>
            <a:endParaRPr sz="1000">
              <a:solidFill>
                <a:schemeClr val="dk2"/>
              </a:solidFill>
              <a:latin typeface="Montserrat"/>
              <a:ea typeface="Montserrat"/>
              <a:cs typeface="Montserrat"/>
              <a:sym typeface="Montserrat"/>
            </a:endParaRPr>
          </a:p>
        </p:txBody>
      </p:sp>
      <p:sp>
        <p:nvSpPr>
          <p:cNvPr id="576" name="Google Shape;576;p66"/>
          <p:cNvSpPr txBox="1"/>
          <p:nvPr/>
        </p:nvSpPr>
        <p:spPr>
          <a:xfrm>
            <a:off x="3681150" y="3277200"/>
            <a:ext cx="1781700" cy="32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2"/>
                </a:solidFill>
                <a:latin typeface="Montserrat"/>
                <a:ea typeface="Montserrat"/>
                <a:cs typeface="Montserrat"/>
                <a:sym typeface="Montserrat"/>
              </a:rPr>
              <a:t>Decision Tree</a:t>
            </a:r>
            <a:endParaRPr sz="1000">
              <a:solidFill>
                <a:schemeClr val="dk2"/>
              </a:solidFill>
              <a:latin typeface="Montserrat"/>
              <a:ea typeface="Montserrat"/>
              <a:cs typeface="Montserrat"/>
              <a:sym typeface="Montserrat"/>
            </a:endParaRPr>
          </a:p>
        </p:txBody>
      </p:sp>
      <p:sp>
        <p:nvSpPr>
          <p:cNvPr id="577" name="Google Shape;577;p66"/>
          <p:cNvSpPr txBox="1"/>
          <p:nvPr/>
        </p:nvSpPr>
        <p:spPr>
          <a:xfrm>
            <a:off x="7096975" y="2511875"/>
            <a:ext cx="1781700" cy="2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2"/>
                </a:solidFill>
                <a:latin typeface="Montserrat"/>
                <a:ea typeface="Montserrat"/>
                <a:cs typeface="Montserrat"/>
                <a:sym typeface="Montserrat"/>
              </a:rPr>
              <a:t>Naive Bayes</a:t>
            </a:r>
            <a:endParaRPr sz="1000">
              <a:solidFill>
                <a:schemeClr val="dk2"/>
              </a:solidFill>
              <a:latin typeface="Montserrat"/>
              <a:ea typeface="Montserrat"/>
              <a:cs typeface="Montserrat"/>
              <a:sym typeface="Montserrat"/>
            </a:endParaRPr>
          </a:p>
        </p:txBody>
      </p:sp>
      <p:sp>
        <p:nvSpPr>
          <p:cNvPr id="578" name="Google Shape;578;p66"/>
          <p:cNvSpPr txBox="1"/>
          <p:nvPr/>
        </p:nvSpPr>
        <p:spPr>
          <a:xfrm>
            <a:off x="7471550" y="4573800"/>
            <a:ext cx="17394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2"/>
                </a:solidFill>
                <a:latin typeface="Montserrat"/>
                <a:ea typeface="Montserrat"/>
                <a:cs typeface="Montserrat"/>
                <a:sym typeface="Montserrat"/>
              </a:rPr>
              <a:t>SVM</a:t>
            </a:r>
            <a:endParaRPr sz="1000">
              <a:solidFill>
                <a:schemeClr val="dk2"/>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67"/>
          <p:cNvSpPr txBox="1">
            <a:spLocks noGrp="1"/>
          </p:cNvSpPr>
          <p:nvPr>
            <p:ph type="title" idx="4294967295"/>
          </p:nvPr>
        </p:nvSpPr>
        <p:spPr>
          <a:xfrm>
            <a:off x="493975" y="170950"/>
            <a:ext cx="7390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Comparison: Classification Report</a:t>
            </a:r>
            <a:endParaRPr/>
          </a:p>
        </p:txBody>
      </p:sp>
      <p:pic>
        <p:nvPicPr>
          <p:cNvPr id="584" name="Google Shape;584;p67"/>
          <p:cNvPicPr preferRelativeResize="0"/>
          <p:nvPr/>
        </p:nvPicPr>
        <p:blipFill>
          <a:blip r:embed="rId3">
            <a:alphaModFix/>
          </a:blip>
          <a:stretch>
            <a:fillRect/>
          </a:stretch>
        </p:blipFill>
        <p:spPr>
          <a:xfrm>
            <a:off x="776550" y="1371774"/>
            <a:ext cx="3450524" cy="770315"/>
          </a:xfrm>
          <a:prstGeom prst="rect">
            <a:avLst/>
          </a:prstGeom>
          <a:noFill/>
          <a:ln>
            <a:noFill/>
          </a:ln>
        </p:spPr>
      </p:pic>
      <p:sp>
        <p:nvSpPr>
          <p:cNvPr id="585" name="Google Shape;585;p67"/>
          <p:cNvSpPr txBox="1"/>
          <p:nvPr/>
        </p:nvSpPr>
        <p:spPr>
          <a:xfrm>
            <a:off x="1568881" y="922725"/>
            <a:ext cx="1865700" cy="2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2"/>
                </a:solidFill>
                <a:latin typeface="Montserrat"/>
                <a:ea typeface="Montserrat"/>
                <a:cs typeface="Montserrat"/>
                <a:sym typeface="Montserrat"/>
              </a:rPr>
              <a:t>Logistic</a:t>
            </a:r>
            <a:endParaRPr sz="1500">
              <a:solidFill>
                <a:schemeClr val="dk2"/>
              </a:solidFill>
              <a:latin typeface="Montserrat"/>
              <a:ea typeface="Montserrat"/>
              <a:cs typeface="Montserrat"/>
              <a:sym typeface="Montserrat"/>
            </a:endParaRPr>
          </a:p>
        </p:txBody>
      </p:sp>
      <p:pic>
        <p:nvPicPr>
          <p:cNvPr id="586" name="Google Shape;586;p67"/>
          <p:cNvPicPr preferRelativeResize="0"/>
          <p:nvPr/>
        </p:nvPicPr>
        <p:blipFill>
          <a:blip r:embed="rId4">
            <a:alphaModFix/>
          </a:blip>
          <a:stretch>
            <a:fillRect/>
          </a:stretch>
        </p:blipFill>
        <p:spPr>
          <a:xfrm>
            <a:off x="4602713" y="1371774"/>
            <a:ext cx="3211132" cy="770316"/>
          </a:xfrm>
          <a:prstGeom prst="rect">
            <a:avLst/>
          </a:prstGeom>
          <a:noFill/>
          <a:ln>
            <a:noFill/>
          </a:ln>
        </p:spPr>
      </p:pic>
      <p:sp>
        <p:nvSpPr>
          <p:cNvPr id="587" name="Google Shape;587;p67"/>
          <p:cNvSpPr txBox="1"/>
          <p:nvPr/>
        </p:nvSpPr>
        <p:spPr>
          <a:xfrm>
            <a:off x="5275356" y="922725"/>
            <a:ext cx="2187300" cy="2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2"/>
                </a:solidFill>
                <a:latin typeface="Montserrat"/>
                <a:ea typeface="Montserrat"/>
                <a:cs typeface="Montserrat"/>
                <a:sym typeface="Montserrat"/>
              </a:rPr>
              <a:t>Naive Bayes</a:t>
            </a:r>
            <a:endParaRPr sz="1500">
              <a:solidFill>
                <a:schemeClr val="dk2"/>
              </a:solidFill>
              <a:latin typeface="Montserrat"/>
              <a:ea typeface="Montserrat"/>
              <a:cs typeface="Montserrat"/>
              <a:sym typeface="Montserrat"/>
            </a:endParaRPr>
          </a:p>
        </p:txBody>
      </p:sp>
      <p:pic>
        <p:nvPicPr>
          <p:cNvPr id="588" name="Google Shape;588;p67"/>
          <p:cNvPicPr preferRelativeResize="0"/>
          <p:nvPr/>
        </p:nvPicPr>
        <p:blipFill>
          <a:blip r:embed="rId5">
            <a:alphaModFix/>
          </a:blip>
          <a:stretch>
            <a:fillRect/>
          </a:stretch>
        </p:blipFill>
        <p:spPr>
          <a:xfrm>
            <a:off x="776569" y="2573886"/>
            <a:ext cx="3450522" cy="806421"/>
          </a:xfrm>
          <a:prstGeom prst="rect">
            <a:avLst/>
          </a:prstGeom>
          <a:noFill/>
          <a:ln>
            <a:noFill/>
          </a:ln>
        </p:spPr>
      </p:pic>
      <p:sp>
        <p:nvSpPr>
          <p:cNvPr id="589" name="Google Shape;589;p67"/>
          <p:cNvSpPr txBox="1"/>
          <p:nvPr/>
        </p:nvSpPr>
        <p:spPr>
          <a:xfrm>
            <a:off x="1568900" y="2142077"/>
            <a:ext cx="1865700" cy="2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2"/>
                </a:solidFill>
                <a:latin typeface="Montserrat"/>
                <a:ea typeface="Montserrat"/>
                <a:cs typeface="Montserrat"/>
                <a:sym typeface="Montserrat"/>
              </a:rPr>
              <a:t>kNN</a:t>
            </a:r>
            <a:endParaRPr sz="1500">
              <a:solidFill>
                <a:schemeClr val="dk2"/>
              </a:solidFill>
              <a:latin typeface="Montserrat"/>
              <a:ea typeface="Montserrat"/>
              <a:cs typeface="Montserrat"/>
              <a:sym typeface="Montserrat"/>
            </a:endParaRPr>
          </a:p>
        </p:txBody>
      </p:sp>
      <p:pic>
        <p:nvPicPr>
          <p:cNvPr id="590" name="Google Shape;590;p67"/>
          <p:cNvPicPr preferRelativeResize="0"/>
          <p:nvPr/>
        </p:nvPicPr>
        <p:blipFill>
          <a:blip r:embed="rId6">
            <a:alphaModFix/>
          </a:blip>
          <a:stretch>
            <a:fillRect/>
          </a:stretch>
        </p:blipFill>
        <p:spPr>
          <a:xfrm>
            <a:off x="4467909" y="2573886"/>
            <a:ext cx="3644741" cy="806426"/>
          </a:xfrm>
          <a:prstGeom prst="rect">
            <a:avLst/>
          </a:prstGeom>
          <a:noFill/>
          <a:ln>
            <a:noFill/>
          </a:ln>
        </p:spPr>
      </p:pic>
      <p:sp>
        <p:nvSpPr>
          <p:cNvPr id="591" name="Google Shape;591;p67"/>
          <p:cNvSpPr txBox="1"/>
          <p:nvPr/>
        </p:nvSpPr>
        <p:spPr>
          <a:xfrm>
            <a:off x="3712195" y="3437012"/>
            <a:ext cx="2514000" cy="2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2"/>
                </a:solidFill>
                <a:latin typeface="Montserrat"/>
                <a:ea typeface="Montserrat"/>
                <a:cs typeface="Montserrat"/>
                <a:sym typeface="Montserrat"/>
              </a:rPr>
              <a:t>SVM</a:t>
            </a:r>
            <a:endParaRPr sz="1500">
              <a:solidFill>
                <a:schemeClr val="dk2"/>
              </a:solidFill>
              <a:latin typeface="Montserrat"/>
              <a:ea typeface="Montserrat"/>
              <a:cs typeface="Montserrat"/>
              <a:sym typeface="Montserrat"/>
            </a:endParaRPr>
          </a:p>
          <a:p>
            <a:pPr marL="0" lvl="0" indent="0" algn="l" rtl="0">
              <a:spcBef>
                <a:spcPts val="0"/>
              </a:spcBef>
              <a:spcAft>
                <a:spcPts val="0"/>
              </a:spcAft>
              <a:buNone/>
            </a:pPr>
            <a:endParaRPr sz="1500">
              <a:solidFill>
                <a:schemeClr val="dk2"/>
              </a:solidFill>
              <a:latin typeface="Montserrat"/>
              <a:ea typeface="Montserrat"/>
              <a:cs typeface="Montserrat"/>
              <a:sym typeface="Montserrat"/>
            </a:endParaRPr>
          </a:p>
        </p:txBody>
      </p:sp>
      <p:pic>
        <p:nvPicPr>
          <p:cNvPr id="592" name="Google Shape;592;p67"/>
          <p:cNvPicPr preferRelativeResize="0"/>
          <p:nvPr/>
        </p:nvPicPr>
        <p:blipFill>
          <a:blip r:embed="rId7">
            <a:alphaModFix/>
          </a:blip>
          <a:stretch>
            <a:fillRect/>
          </a:stretch>
        </p:blipFill>
        <p:spPr>
          <a:xfrm>
            <a:off x="2172182" y="3767746"/>
            <a:ext cx="4053917" cy="928104"/>
          </a:xfrm>
          <a:prstGeom prst="rect">
            <a:avLst/>
          </a:prstGeom>
          <a:noFill/>
          <a:ln>
            <a:noFill/>
          </a:ln>
        </p:spPr>
      </p:pic>
      <p:sp>
        <p:nvSpPr>
          <p:cNvPr id="593" name="Google Shape;593;p67"/>
          <p:cNvSpPr txBox="1"/>
          <p:nvPr/>
        </p:nvSpPr>
        <p:spPr>
          <a:xfrm>
            <a:off x="5275353" y="2098103"/>
            <a:ext cx="2514000" cy="2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2"/>
                </a:solidFill>
                <a:latin typeface="Montserrat"/>
                <a:ea typeface="Montserrat"/>
                <a:cs typeface="Montserrat"/>
                <a:sym typeface="Montserrat"/>
              </a:rPr>
              <a:t>Decision Tree</a:t>
            </a:r>
            <a:endParaRPr sz="1500">
              <a:solidFill>
                <a:schemeClr val="dk2"/>
              </a:solidFill>
              <a:latin typeface="Montserrat"/>
              <a:ea typeface="Montserrat"/>
              <a:cs typeface="Montserrat"/>
              <a:sym typeface="Montserrat"/>
            </a:endParaRPr>
          </a:p>
          <a:p>
            <a:pPr marL="0" lvl="0" indent="0" algn="l" rtl="0">
              <a:spcBef>
                <a:spcPts val="0"/>
              </a:spcBef>
              <a:spcAft>
                <a:spcPts val="0"/>
              </a:spcAft>
              <a:buNone/>
            </a:pPr>
            <a:endParaRPr sz="1500">
              <a:solidFill>
                <a:schemeClr val="dk2"/>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p68"/>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599" name="Google Shape;599;p68"/>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Font typeface="Montserrat"/>
              <a:buChar char="➢"/>
            </a:pPr>
            <a:r>
              <a:rPr lang="en">
                <a:solidFill>
                  <a:schemeClr val="dk1"/>
                </a:solidFill>
              </a:rPr>
              <a:t>While the ROC curve and AUC are valuable metrics for evaluating binary classification models, they may not adequately capture the performance when dealing with imbalanced datasets. In such cases, precision and recall become more important metrics to consider.</a:t>
            </a:r>
            <a:endParaRPr>
              <a:solidFill>
                <a:schemeClr val="dk1"/>
              </a:solidFill>
            </a:endParaRPr>
          </a:p>
          <a:p>
            <a:pPr marL="457200" lvl="0" indent="0" algn="l" rtl="0">
              <a:spcBef>
                <a:spcPts val="1200"/>
              </a:spcBef>
              <a:spcAft>
                <a:spcPts val="0"/>
              </a:spcAft>
              <a:buNone/>
            </a:pPr>
            <a:endParaRPr>
              <a:solidFill>
                <a:schemeClr val="dk1"/>
              </a:solidFill>
            </a:endParaRPr>
          </a:p>
          <a:p>
            <a:pPr marL="457200" lvl="0" indent="-298450" algn="l" rtl="0">
              <a:spcBef>
                <a:spcPts val="0"/>
              </a:spcBef>
              <a:spcAft>
                <a:spcPts val="0"/>
              </a:spcAft>
              <a:buSzPts val="1100"/>
              <a:buFont typeface="Montserrat"/>
              <a:buChar char="➢"/>
            </a:pPr>
            <a:r>
              <a:rPr lang="en">
                <a:solidFill>
                  <a:schemeClr val="dk1"/>
                </a:solidFill>
              </a:rPr>
              <a:t>Logistic regression seemed to have high overall accuracy. While an AUC of 0.97 for logistic regression does suggest that the model has excellent overall performance in terms of its ability to discriminate between positive and negative instances, an F1-score of 0.77 for class 0 indicates that while the model is highly discriminative overall, there may be some room for improvement in terms of its precision and recall for this specific class. The same goes for other models with high AUC values.</a:t>
            </a:r>
            <a:endParaRPr>
              <a:solidFill>
                <a:schemeClr val="dk1"/>
              </a:solidFill>
            </a:endParaRPr>
          </a:p>
          <a:p>
            <a:pPr marL="457200" lvl="0" indent="0" algn="l" rtl="0">
              <a:spcBef>
                <a:spcPts val="1200"/>
              </a:spcBef>
              <a:spcAft>
                <a:spcPts val="0"/>
              </a:spcAft>
              <a:buNone/>
            </a:pPr>
            <a:endParaRPr>
              <a:solidFill>
                <a:schemeClr val="dk1"/>
              </a:solidFill>
            </a:endParaRPr>
          </a:p>
          <a:p>
            <a:pPr marL="457200" lvl="0" indent="-298450" algn="l" rtl="0">
              <a:spcBef>
                <a:spcPts val="0"/>
              </a:spcBef>
              <a:spcAft>
                <a:spcPts val="0"/>
              </a:spcAft>
              <a:buSzPts val="1100"/>
              <a:buFont typeface="Montserrat"/>
              <a:buChar char="➢"/>
            </a:pPr>
            <a:r>
              <a:rPr lang="en">
                <a:solidFill>
                  <a:schemeClr val="dk1"/>
                </a:solidFill>
              </a:rPr>
              <a:t>The Naive Bayes model seems to be overfitting the data and gives an unreasonably high accuracy of 99%. Naive Bayes models assume independence between features, which may not hold true in real-world datasets.</a:t>
            </a:r>
            <a:endParaRPr>
              <a:solidFill>
                <a:schemeClr val="dk1"/>
              </a:solidFill>
            </a:endParaRPr>
          </a:p>
          <a:p>
            <a:pPr marL="457200" lvl="0" indent="0" algn="l" rtl="0">
              <a:spcBef>
                <a:spcPts val="1200"/>
              </a:spcBef>
              <a:spcAft>
                <a:spcPts val="0"/>
              </a:spcAft>
              <a:buNone/>
            </a:pPr>
            <a:endParaRPr>
              <a:solidFill>
                <a:schemeClr val="dk1"/>
              </a:solidFill>
            </a:endParaRPr>
          </a:p>
          <a:p>
            <a:pPr marL="457200" lvl="0" indent="-298450" algn="l" rtl="0">
              <a:spcBef>
                <a:spcPts val="0"/>
              </a:spcBef>
              <a:spcAft>
                <a:spcPts val="0"/>
              </a:spcAft>
              <a:buSzPts val="1100"/>
              <a:buChar char="➢"/>
            </a:pPr>
            <a:r>
              <a:rPr lang="en">
                <a:solidFill>
                  <a:schemeClr val="dk1"/>
                </a:solidFill>
              </a:rPr>
              <a:t>Since the dataset is imbalanced, with one class dominating the others, it can lead to overfitting, especially in decision trees. The model may become biased towards the majority class, leading to poor generalization performance on minority classes.</a:t>
            </a:r>
            <a:br>
              <a:rPr lang="en">
                <a:solidFill>
                  <a:schemeClr val="dk1"/>
                </a:solidFill>
              </a:rPr>
            </a:b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69"/>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605" name="Google Shape;605;p69"/>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sz="1600">
                <a:solidFill>
                  <a:schemeClr val="dk1"/>
                </a:solidFill>
              </a:rPr>
              <a:t>To be improved:</a:t>
            </a:r>
            <a:br>
              <a:rPr lang="en" sz="1600">
                <a:solidFill>
                  <a:schemeClr val="dk1"/>
                </a:solidFill>
              </a:rPr>
            </a:br>
            <a:endParaRPr sz="1600">
              <a:solidFill>
                <a:schemeClr val="dk1"/>
              </a:solidFill>
            </a:endParaRPr>
          </a:p>
          <a:p>
            <a:pPr marL="914400" lvl="1" indent="-330200" algn="l" rtl="0">
              <a:spcBef>
                <a:spcPts val="0"/>
              </a:spcBef>
              <a:spcAft>
                <a:spcPts val="0"/>
              </a:spcAft>
              <a:buClr>
                <a:schemeClr val="dk1"/>
              </a:buClr>
              <a:buSzPts val="1600"/>
              <a:buChar char="○"/>
            </a:pPr>
            <a:r>
              <a:rPr lang="en" sz="1600">
                <a:solidFill>
                  <a:schemeClr val="dk1"/>
                </a:solidFill>
              </a:rPr>
              <a:t>Use KNN in fill NaN instead of empirical mean</a:t>
            </a:r>
            <a:br>
              <a:rPr lang="en" sz="1600">
                <a:solidFill>
                  <a:schemeClr val="dk1"/>
                </a:solidFill>
              </a:rPr>
            </a:br>
            <a:endParaRPr sz="1600">
              <a:solidFill>
                <a:schemeClr val="dk1"/>
              </a:solidFill>
            </a:endParaRPr>
          </a:p>
          <a:p>
            <a:pPr marL="914400" lvl="1" indent="-330200" algn="l" rtl="0">
              <a:spcBef>
                <a:spcPts val="0"/>
              </a:spcBef>
              <a:spcAft>
                <a:spcPts val="0"/>
              </a:spcAft>
              <a:buClr>
                <a:schemeClr val="dk1"/>
              </a:buClr>
              <a:buSzPts val="1600"/>
              <a:buChar char="○"/>
            </a:pPr>
            <a:r>
              <a:rPr lang="en" sz="1600">
                <a:solidFill>
                  <a:schemeClr val="dk1"/>
                </a:solidFill>
              </a:rPr>
              <a:t>Ditch target encoding to fix overfitting issue</a:t>
            </a:r>
            <a:br>
              <a:rPr lang="en" sz="1600">
                <a:solidFill>
                  <a:schemeClr val="dk1"/>
                </a:solidFill>
              </a:rPr>
            </a:br>
            <a:endParaRPr sz="1600">
              <a:solidFill>
                <a:schemeClr val="dk1"/>
              </a:solidFill>
            </a:endParaRPr>
          </a:p>
          <a:p>
            <a:pPr marL="914400" lvl="1" indent="-330200" algn="l" rtl="0">
              <a:spcBef>
                <a:spcPts val="0"/>
              </a:spcBef>
              <a:spcAft>
                <a:spcPts val="0"/>
              </a:spcAft>
              <a:buClr>
                <a:schemeClr val="dk1"/>
              </a:buClr>
              <a:buSzPts val="1600"/>
              <a:buChar char="○"/>
            </a:pPr>
            <a:r>
              <a:rPr lang="en" sz="1600">
                <a:solidFill>
                  <a:schemeClr val="dk1"/>
                </a:solidFill>
              </a:rPr>
              <a:t>Could use more time in fiddling with the tuning process</a:t>
            </a:r>
            <a:endParaRPr sz="16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70"/>
          <p:cNvSpPr txBox="1">
            <a:spLocks noGrp="1"/>
          </p:cNvSpPr>
          <p:nvPr>
            <p:ph type="title"/>
          </p:nvPr>
        </p:nvSpPr>
        <p:spPr>
          <a:xfrm>
            <a:off x="716225" y="1073000"/>
            <a:ext cx="7203000" cy="285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 you！ </a:t>
            </a:r>
            <a:endParaRPr/>
          </a:p>
        </p:txBody>
      </p:sp>
      <p:sp>
        <p:nvSpPr>
          <p:cNvPr id="611" name="Google Shape;611;p70"/>
          <p:cNvSpPr txBox="1"/>
          <p:nvPr/>
        </p:nvSpPr>
        <p:spPr>
          <a:xfrm>
            <a:off x="1601100" y="3175000"/>
            <a:ext cx="5941800" cy="68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2"/>
                </a:solidFill>
                <a:latin typeface="Montserrat"/>
                <a:ea typeface="Montserrat"/>
                <a:cs typeface="Montserrat"/>
                <a:sym typeface="Montserrat"/>
              </a:rPr>
              <a:t>Do you have any questions? </a:t>
            </a:r>
            <a:endParaRPr sz="1800">
              <a:solidFill>
                <a:schemeClr val="dk2"/>
              </a:solidFill>
              <a:latin typeface="Montserrat"/>
              <a:ea typeface="Montserrat"/>
              <a:cs typeface="Montserrat"/>
              <a:sym typeface="Montserrat"/>
            </a:endParaRPr>
          </a:p>
          <a:p>
            <a:pPr marL="0" lvl="0" indent="0" algn="l" rtl="0">
              <a:spcBef>
                <a:spcPts val="0"/>
              </a:spcBef>
              <a:spcAft>
                <a:spcPts val="0"/>
              </a:spcAft>
              <a:buNone/>
            </a:pPr>
            <a:r>
              <a:rPr lang="en" sz="1800">
                <a:solidFill>
                  <a:schemeClr val="dk2"/>
                </a:solidFill>
                <a:latin typeface="Montserrat"/>
                <a:ea typeface="Montserrat"/>
                <a:cs typeface="Montserrat"/>
                <a:sym typeface="Montserrat"/>
              </a:rPr>
              <a:t>Ask us! We hope you learned something new.</a:t>
            </a:r>
            <a:endParaRPr sz="1800">
              <a:solidFill>
                <a:schemeClr val="dk2"/>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55"/>
          <p:cNvSpPr txBox="1">
            <a:spLocks noGrp="1"/>
          </p:cNvSpPr>
          <p:nvPr>
            <p:ph type="title" idx="2"/>
          </p:nvPr>
        </p:nvSpPr>
        <p:spPr>
          <a:xfrm>
            <a:off x="1778025" y="470875"/>
            <a:ext cx="5207100" cy="11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a:t>
            </a:r>
            <a:endParaRPr/>
          </a:p>
        </p:txBody>
      </p:sp>
      <p:sp>
        <p:nvSpPr>
          <p:cNvPr id="479" name="Google Shape;479;p55"/>
          <p:cNvSpPr txBox="1">
            <a:spLocks noGrp="1"/>
          </p:cNvSpPr>
          <p:nvPr>
            <p:ph type="subTitle" idx="1"/>
          </p:nvPr>
        </p:nvSpPr>
        <p:spPr>
          <a:xfrm>
            <a:off x="1826200" y="1785900"/>
            <a:ext cx="5026500" cy="22485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Char char="●"/>
            </a:pPr>
            <a:r>
              <a:rPr lang="en" sz="1600"/>
              <a:t>Objective </a:t>
            </a:r>
            <a:endParaRPr sz="1600"/>
          </a:p>
          <a:p>
            <a:pPr marL="457200" lvl="0" indent="-355600" algn="l" rtl="0">
              <a:spcBef>
                <a:spcPts val="0"/>
              </a:spcBef>
              <a:spcAft>
                <a:spcPts val="0"/>
              </a:spcAft>
              <a:buSzPts val="2000"/>
              <a:buChar char="●"/>
            </a:pPr>
            <a:r>
              <a:rPr lang="en" sz="1600"/>
              <a:t>EDA </a:t>
            </a:r>
            <a:endParaRPr sz="1600"/>
          </a:p>
          <a:p>
            <a:pPr marL="457200" lvl="0" indent="-355600" algn="l" rtl="0">
              <a:spcBef>
                <a:spcPts val="0"/>
              </a:spcBef>
              <a:spcAft>
                <a:spcPts val="0"/>
              </a:spcAft>
              <a:buSzPts val="2000"/>
              <a:buChar char="●"/>
            </a:pPr>
            <a:r>
              <a:rPr lang="en" sz="1600"/>
              <a:t>Feature Engineering </a:t>
            </a:r>
            <a:endParaRPr sz="1600"/>
          </a:p>
          <a:p>
            <a:pPr marL="457200" lvl="0" indent="-355600" algn="l" rtl="0">
              <a:spcBef>
                <a:spcPts val="0"/>
              </a:spcBef>
              <a:spcAft>
                <a:spcPts val="0"/>
              </a:spcAft>
              <a:buSzPts val="2000"/>
              <a:buChar char="●"/>
            </a:pPr>
            <a:r>
              <a:rPr lang="en" sz="1600"/>
              <a:t>Modelling </a:t>
            </a:r>
            <a:endParaRPr sz="1600"/>
          </a:p>
          <a:p>
            <a:pPr marL="457200" lvl="0" indent="-355600" algn="l" rtl="0">
              <a:spcBef>
                <a:spcPts val="0"/>
              </a:spcBef>
              <a:spcAft>
                <a:spcPts val="0"/>
              </a:spcAft>
              <a:buSzPts val="2000"/>
              <a:buChar char="●"/>
            </a:pPr>
            <a:r>
              <a:rPr lang="en" sz="1600"/>
              <a:t>Model Comparisons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pic>
        <p:nvPicPr>
          <p:cNvPr id="484" name="Google Shape;484;p56"/>
          <p:cNvPicPr preferRelativeResize="0"/>
          <p:nvPr/>
        </p:nvPicPr>
        <p:blipFill>
          <a:blip r:embed="rId3">
            <a:alphaModFix/>
          </a:blip>
          <a:stretch>
            <a:fillRect/>
          </a:stretch>
        </p:blipFill>
        <p:spPr>
          <a:xfrm>
            <a:off x="1361260" y="2571750"/>
            <a:ext cx="3079165" cy="2053774"/>
          </a:xfrm>
          <a:prstGeom prst="rect">
            <a:avLst/>
          </a:prstGeom>
          <a:noFill/>
          <a:ln>
            <a:noFill/>
          </a:ln>
          <a:effectLst>
            <a:outerShdw blurRad="57150" dist="19050" dir="5400000" algn="bl" rotWithShape="0">
              <a:srgbClr val="000000">
                <a:alpha val="50000"/>
              </a:srgbClr>
            </a:outerShdw>
          </a:effectLst>
        </p:spPr>
      </p:pic>
      <p:sp>
        <p:nvSpPr>
          <p:cNvPr id="485" name="Google Shape;485;p56"/>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a:t>
            </a:r>
            <a:endParaRPr/>
          </a:p>
        </p:txBody>
      </p:sp>
      <p:sp>
        <p:nvSpPr>
          <p:cNvPr id="486" name="Google Shape;486;p56"/>
          <p:cNvSpPr txBox="1">
            <a:spLocks noGrp="1"/>
          </p:cNvSpPr>
          <p:nvPr>
            <p:ph type="body" idx="1"/>
          </p:nvPr>
        </p:nvSpPr>
        <p:spPr>
          <a:xfrm>
            <a:off x="713250" y="1254225"/>
            <a:ext cx="7717500" cy="151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500"/>
              <a:t>To demonstrate that by employing various machine learning techniques, we can effectively predict credit scores, enabling earlier identification of potential credit risks. This approach aims to assist in proactive financial management and potentially mitigate bad credit occurrences.</a:t>
            </a:r>
            <a:endParaRPr sz="1500"/>
          </a:p>
          <a:p>
            <a:pPr marL="0" lvl="0" indent="0" algn="l" rtl="0">
              <a:spcBef>
                <a:spcPts val="1200"/>
              </a:spcBef>
              <a:spcAft>
                <a:spcPts val="1200"/>
              </a:spcAft>
              <a:buNone/>
            </a:pPr>
            <a:endParaRPr/>
          </a:p>
        </p:txBody>
      </p:sp>
      <p:pic>
        <p:nvPicPr>
          <p:cNvPr id="487" name="Google Shape;487;p56"/>
          <p:cNvPicPr preferRelativeResize="0"/>
          <p:nvPr/>
        </p:nvPicPr>
        <p:blipFill>
          <a:blip r:embed="rId4">
            <a:alphaModFix/>
          </a:blip>
          <a:stretch>
            <a:fillRect/>
          </a:stretch>
        </p:blipFill>
        <p:spPr>
          <a:xfrm>
            <a:off x="4440425" y="2571750"/>
            <a:ext cx="2736898" cy="2053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57"/>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Data Cleaning &amp; EDA</a:t>
            </a:r>
            <a:endParaRPr/>
          </a:p>
          <a:p>
            <a:pPr marL="0" lvl="0" indent="0" algn="ctr" rtl="0">
              <a:spcBef>
                <a:spcPts val="0"/>
              </a:spcBef>
              <a:spcAft>
                <a:spcPts val="0"/>
              </a:spcAft>
              <a:buNone/>
            </a:pPr>
            <a:endParaRPr/>
          </a:p>
        </p:txBody>
      </p:sp>
      <p:sp>
        <p:nvSpPr>
          <p:cNvPr id="493" name="Google Shape;493;p57"/>
          <p:cNvSpPr txBox="1">
            <a:spLocks noGrp="1"/>
          </p:cNvSpPr>
          <p:nvPr>
            <p:ph type="subTitle" idx="1"/>
          </p:nvPr>
        </p:nvSpPr>
        <p:spPr>
          <a:xfrm>
            <a:off x="1531651" y="2898375"/>
            <a:ext cx="6628800" cy="28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457200" lvl="0" indent="-317500" algn="l" rtl="0">
              <a:spcBef>
                <a:spcPts val="1000"/>
              </a:spcBef>
              <a:spcAft>
                <a:spcPts val="0"/>
              </a:spcAft>
              <a:buClr>
                <a:schemeClr val="dk1"/>
              </a:buClr>
              <a:buSzPts val="1400"/>
              <a:buChar char="●"/>
            </a:pPr>
            <a:r>
              <a:rPr lang="en">
                <a:solidFill>
                  <a:schemeClr val="dk1"/>
                </a:solidFill>
              </a:rPr>
              <a:t>Removing some null/duplicate values.</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Dealing with outliers.</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Ensuring consistency in feature formats</a:t>
            </a:r>
            <a:endParaRPr>
              <a:solidFill>
                <a:schemeClr val="dk1"/>
              </a:solidFill>
            </a:endParaRPr>
          </a:p>
          <a:p>
            <a:pPr marL="0" lvl="0" indent="0" algn="ctr" rtl="0">
              <a:spcBef>
                <a:spcPts val="1000"/>
              </a:spcBef>
              <a:spcAft>
                <a:spcPts val="1000"/>
              </a:spcAft>
              <a:buNone/>
            </a:pPr>
            <a:endParaRPr/>
          </a:p>
        </p:txBody>
      </p:sp>
      <p:grpSp>
        <p:nvGrpSpPr>
          <p:cNvPr id="494" name="Google Shape;494;p57"/>
          <p:cNvGrpSpPr/>
          <p:nvPr/>
        </p:nvGrpSpPr>
        <p:grpSpPr>
          <a:xfrm>
            <a:off x="1562571" y="1614528"/>
            <a:ext cx="6018851" cy="1414380"/>
            <a:chOff x="2371181" y="1619250"/>
            <a:chExt cx="6015843" cy="1483200"/>
          </a:xfrm>
        </p:grpSpPr>
        <p:sp>
          <p:nvSpPr>
            <p:cNvPr id="495" name="Google Shape;495;p57"/>
            <p:cNvSpPr/>
            <p:nvPr/>
          </p:nvSpPr>
          <p:spPr>
            <a:xfrm>
              <a:off x="2718106" y="1812598"/>
              <a:ext cx="479425" cy="390525"/>
            </a:xfrm>
            <a:custGeom>
              <a:avLst/>
              <a:gdLst/>
              <a:ahLst/>
              <a:cxnLst/>
              <a:rect l="l" t="t" r="r" b="b"/>
              <a:pathLst>
                <a:path w="128" h="104" extrusionOk="0">
                  <a:moveTo>
                    <a:pt x="38" y="60"/>
                  </a:moveTo>
                  <a:cubicBezTo>
                    <a:pt x="38" y="74"/>
                    <a:pt x="50" y="86"/>
                    <a:pt x="64" y="86"/>
                  </a:cubicBezTo>
                  <a:cubicBezTo>
                    <a:pt x="78" y="86"/>
                    <a:pt x="90" y="74"/>
                    <a:pt x="90" y="60"/>
                  </a:cubicBezTo>
                  <a:cubicBezTo>
                    <a:pt x="90" y="46"/>
                    <a:pt x="78" y="34"/>
                    <a:pt x="64" y="34"/>
                  </a:cubicBezTo>
                  <a:cubicBezTo>
                    <a:pt x="50" y="34"/>
                    <a:pt x="38" y="46"/>
                    <a:pt x="38" y="60"/>
                  </a:cubicBezTo>
                  <a:close/>
                  <a:moveTo>
                    <a:pt x="120" y="16"/>
                  </a:moveTo>
                  <a:cubicBezTo>
                    <a:pt x="92" y="16"/>
                    <a:pt x="92" y="16"/>
                    <a:pt x="92" y="16"/>
                  </a:cubicBezTo>
                  <a:cubicBezTo>
                    <a:pt x="90" y="8"/>
                    <a:pt x="88" y="0"/>
                    <a:pt x="80" y="0"/>
                  </a:cubicBezTo>
                  <a:cubicBezTo>
                    <a:pt x="48" y="0"/>
                    <a:pt x="48" y="0"/>
                    <a:pt x="48" y="0"/>
                  </a:cubicBezTo>
                  <a:cubicBezTo>
                    <a:pt x="40" y="0"/>
                    <a:pt x="38" y="8"/>
                    <a:pt x="36" y="16"/>
                  </a:cubicBezTo>
                  <a:cubicBezTo>
                    <a:pt x="8" y="16"/>
                    <a:pt x="8" y="16"/>
                    <a:pt x="8" y="16"/>
                  </a:cubicBezTo>
                  <a:cubicBezTo>
                    <a:pt x="4" y="16"/>
                    <a:pt x="0" y="20"/>
                    <a:pt x="0" y="24"/>
                  </a:cubicBezTo>
                  <a:cubicBezTo>
                    <a:pt x="0" y="96"/>
                    <a:pt x="0" y="96"/>
                    <a:pt x="0" y="96"/>
                  </a:cubicBezTo>
                  <a:cubicBezTo>
                    <a:pt x="0" y="100"/>
                    <a:pt x="4" y="104"/>
                    <a:pt x="8" y="104"/>
                  </a:cubicBezTo>
                  <a:cubicBezTo>
                    <a:pt x="120" y="104"/>
                    <a:pt x="120" y="104"/>
                    <a:pt x="120" y="104"/>
                  </a:cubicBezTo>
                  <a:cubicBezTo>
                    <a:pt x="124" y="104"/>
                    <a:pt x="128" y="100"/>
                    <a:pt x="128" y="96"/>
                  </a:cubicBezTo>
                  <a:cubicBezTo>
                    <a:pt x="128" y="24"/>
                    <a:pt x="128" y="24"/>
                    <a:pt x="128" y="24"/>
                  </a:cubicBezTo>
                  <a:cubicBezTo>
                    <a:pt x="128" y="20"/>
                    <a:pt x="124" y="16"/>
                    <a:pt x="120" y="16"/>
                  </a:cubicBezTo>
                  <a:close/>
                  <a:moveTo>
                    <a:pt x="64" y="95"/>
                  </a:moveTo>
                  <a:cubicBezTo>
                    <a:pt x="44" y="95"/>
                    <a:pt x="29" y="80"/>
                    <a:pt x="29" y="60"/>
                  </a:cubicBezTo>
                  <a:cubicBezTo>
                    <a:pt x="29" y="40"/>
                    <a:pt x="44" y="24"/>
                    <a:pt x="64" y="24"/>
                  </a:cubicBezTo>
                  <a:cubicBezTo>
                    <a:pt x="84" y="24"/>
                    <a:pt x="100" y="40"/>
                    <a:pt x="100" y="60"/>
                  </a:cubicBezTo>
                  <a:cubicBezTo>
                    <a:pt x="100" y="80"/>
                    <a:pt x="84" y="95"/>
                    <a:pt x="64" y="95"/>
                  </a:cubicBezTo>
                  <a:close/>
                  <a:moveTo>
                    <a:pt x="120" y="40"/>
                  </a:moveTo>
                  <a:cubicBezTo>
                    <a:pt x="104" y="40"/>
                    <a:pt x="104" y="40"/>
                    <a:pt x="104" y="40"/>
                  </a:cubicBezTo>
                  <a:cubicBezTo>
                    <a:pt x="104" y="32"/>
                    <a:pt x="104" y="32"/>
                    <a:pt x="104" y="32"/>
                  </a:cubicBezTo>
                  <a:cubicBezTo>
                    <a:pt x="120" y="32"/>
                    <a:pt x="120" y="32"/>
                    <a:pt x="120" y="32"/>
                  </a:cubicBezTo>
                  <a:lnTo>
                    <a:pt x="120" y="40"/>
                  </a:lnTo>
                  <a:close/>
                </a:path>
              </a:pathLst>
            </a:cu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cxnSp>
          <p:nvCxnSpPr>
            <p:cNvPr id="496" name="Google Shape;496;p57"/>
            <p:cNvCxnSpPr/>
            <p:nvPr/>
          </p:nvCxnSpPr>
          <p:spPr>
            <a:xfrm>
              <a:off x="3764910" y="1619250"/>
              <a:ext cx="0" cy="1483200"/>
            </a:xfrm>
            <a:prstGeom prst="straightConnector1">
              <a:avLst/>
            </a:prstGeom>
            <a:noFill/>
            <a:ln w="9525" cap="flat" cmpd="sng">
              <a:solidFill>
                <a:srgbClr val="C5C2C2"/>
              </a:solidFill>
              <a:prstDash val="dash"/>
              <a:miter lim="800000"/>
              <a:headEnd type="oval" w="sm" len="sm"/>
              <a:tailEnd type="oval" w="sm" len="sm"/>
            </a:ln>
          </p:spPr>
        </p:cxnSp>
        <p:cxnSp>
          <p:nvCxnSpPr>
            <p:cNvPr id="497" name="Google Shape;497;p57"/>
            <p:cNvCxnSpPr/>
            <p:nvPr/>
          </p:nvCxnSpPr>
          <p:spPr>
            <a:xfrm>
              <a:off x="5379091" y="1619250"/>
              <a:ext cx="0" cy="1483200"/>
            </a:xfrm>
            <a:prstGeom prst="straightConnector1">
              <a:avLst/>
            </a:prstGeom>
            <a:noFill/>
            <a:ln w="9525" cap="flat" cmpd="sng">
              <a:solidFill>
                <a:srgbClr val="C5C2C2"/>
              </a:solidFill>
              <a:prstDash val="dash"/>
              <a:miter lim="800000"/>
              <a:headEnd type="oval" w="sm" len="sm"/>
              <a:tailEnd type="oval" w="sm" len="sm"/>
            </a:ln>
          </p:spPr>
        </p:cxnSp>
        <p:cxnSp>
          <p:nvCxnSpPr>
            <p:cNvPr id="498" name="Google Shape;498;p57"/>
            <p:cNvCxnSpPr/>
            <p:nvPr/>
          </p:nvCxnSpPr>
          <p:spPr>
            <a:xfrm>
              <a:off x="6993271" y="1619250"/>
              <a:ext cx="0" cy="1483200"/>
            </a:xfrm>
            <a:prstGeom prst="straightConnector1">
              <a:avLst/>
            </a:prstGeom>
            <a:noFill/>
            <a:ln w="9525" cap="flat" cmpd="sng">
              <a:solidFill>
                <a:srgbClr val="C5C2C2"/>
              </a:solidFill>
              <a:prstDash val="dash"/>
              <a:miter lim="800000"/>
              <a:headEnd type="oval" w="sm" len="sm"/>
              <a:tailEnd type="oval" w="sm" len="sm"/>
            </a:ln>
          </p:spPr>
        </p:cxnSp>
        <p:sp>
          <p:nvSpPr>
            <p:cNvPr id="499" name="Google Shape;499;p57"/>
            <p:cNvSpPr txBox="1"/>
            <p:nvPr/>
          </p:nvSpPr>
          <p:spPr>
            <a:xfrm>
              <a:off x="2371181" y="2309748"/>
              <a:ext cx="1173300" cy="381000"/>
            </a:xfrm>
            <a:prstGeom prst="rect">
              <a:avLst/>
            </a:prstGeom>
            <a:noFill/>
            <a:ln>
              <a:noFill/>
            </a:ln>
          </p:spPr>
          <p:txBody>
            <a:bodyPr spcFirstLastPara="1" wrap="square" lIns="91425" tIns="45700" rIns="91425" bIns="45700" anchor="t" anchorCtr="0">
              <a:normAutofit fontScale="40000" lnSpcReduction="10000"/>
            </a:bodyPr>
            <a:lstStyle/>
            <a:p>
              <a:pPr marL="0" marR="0" lvl="0" indent="0" algn="ctr" rtl="0">
                <a:spcBef>
                  <a:spcPts val="0"/>
                </a:spcBef>
                <a:spcAft>
                  <a:spcPts val="0"/>
                </a:spcAft>
                <a:buNone/>
              </a:pPr>
              <a:r>
                <a:rPr lang="en" sz="2400" b="1">
                  <a:solidFill>
                    <a:srgbClr val="525252"/>
                  </a:solidFill>
                </a:rPr>
                <a:t>individual's credit profile</a:t>
              </a:r>
              <a:endParaRPr b="1"/>
            </a:p>
          </p:txBody>
        </p:sp>
        <p:sp>
          <p:nvSpPr>
            <p:cNvPr id="500" name="Google Shape;500;p57"/>
            <p:cNvSpPr/>
            <p:nvPr/>
          </p:nvSpPr>
          <p:spPr>
            <a:xfrm>
              <a:off x="4331493" y="1768148"/>
              <a:ext cx="481013" cy="479425"/>
            </a:xfrm>
            <a:custGeom>
              <a:avLst/>
              <a:gdLst/>
              <a:ahLst/>
              <a:cxnLst/>
              <a:rect l="l" t="t" r="r" b="b"/>
              <a:pathLst>
                <a:path w="128" h="128" extrusionOk="0">
                  <a:moveTo>
                    <a:pt x="108" y="0"/>
                  </a:moveTo>
                  <a:cubicBezTo>
                    <a:pt x="119" y="0"/>
                    <a:pt x="128" y="9"/>
                    <a:pt x="128" y="20"/>
                  </a:cubicBezTo>
                  <a:cubicBezTo>
                    <a:pt x="128" y="25"/>
                    <a:pt x="127" y="29"/>
                    <a:pt x="124" y="32"/>
                  </a:cubicBezTo>
                  <a:cubicBezTo>
                    <a:pt x="116" y="40"/>
                    <a:pt x="116" y="40"/>
                    <a:pt x="116" y="40"/>
                  </a:cubicBezTo>
                  <a:cubicBezTo>
                    <a:pt x="88" y="12"/>
                    <a:pt x="88" y="12"/>
                    <a:pt x="88" y="12"/>
                  </a:cubicBezTo>
                  <a:cubicBezTo>
                    <a:pt x="96" y="4"/>
                    <a:pt x="96" y="4"/>
                    <a:pt x="96" y="4"/>
                  </a:cubicBezTo>
                  <a:cubicBezTo>
                    <a:pt x="99" y="1"/>
                    <a:pt x="103" y="0"/>
                    <a:pt x="108" y="0"/>
                  </a:cubicBezTo>
                  <a:close/>
                  <a:moveTo>
                    <a:pt x="8" y="92"/>
                  </a:moveTo>
                  <a:cubicBezTo>
                    <a:pt x="0" y="128"/>
                    <a:pt x="0" y="128"/>
                    <a:pt x="0" y="128"/>
                  </a:cubicBezTo>
                  <a:cubicBezTo>
                    <a:pt x="36" y="120"/>
                    <a:pt x="36" y="120"/>
                    <a:pt x="36" y="120"/>
                  </a:cubicBezTo>
                  <a:cubicBezTo>
                    <a:pt x="110" y="46"/>
                    <a:pt x="110" y="46"/>
                    <a:pt x="110" y="46"/>
                  </a:cubicBezTo>
                  <a:cubicBezTo>
                    <a:pt x="82" y="18"/>
                    <a:pt x="82" y="18"/>
                    <a:pt x="82" y="18"/>
                  </a:cubicBezTo>
                  <a:lnTo>
                    <a:pt x="8" y="92"/>
                  </a:lnTo>
                  <a:close/>
                  <a:moveTo>
                    <a:pt x="89" y="45"/>
                  </a:moveTo>
                  <a:cubicBezTo>
                    <a:pt x="33" y="101"/>
                    <a:pt x="33" y="101"/>
                    <a:pt x="33" y="101"/>
                  </a:cubicBezTo>
                  <a:cubicBezTo>
                    <a:pt x="27" y="95"/>
                    <a:pt x="27" y="95"/>
                    <a:pt x="27" y="95"/>
                  </a:cubicBezTo>
                  <a:cubicBezTo>
                    <a:pt x="83" y="39"/>
                    <a:pt x="83" y="39"/>
                    <a:pt x="83" y="39"/>
                  </a:cubicBezTo>
                  <a:lnTo>
                    <a:pt x="89" y="45"/>
                  </a:lnTo>
                  <a:close/>
                </a:path>
              </a:pathLst>
            </a:cu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sp>
          <p:nvSpPr>
            <p:cNvPr id="501" name="Google Shape;501;p57"/>
            <p:cNvSpPr txBox="1"/>
            <p:nvPr/>
          </p:nvSpPr>
          <p:spPr>
            <a:xfrm>
              <a:off x="3985362" y="2309749"/>
              <a:ext cx="1173300" cy="381000"/>
            </a:xfrm>
            <a:prstGeom prst="rect">
              <a:avLst/>
            </a:prstGeom>
            <a:noFill/>
            <a:ln>
              <a:noFill/>
            </a:ln>
          </p:spPr>
          <p:txBody>
            <a:bodyPr spcFirstLastPara="1" wrap="square" lIns="91425" tIns="45700" rIns="91425" bIns="45700" anchor="t" anchorCtr="0">
              <a:normAutofit fontScale="85000" lnSpcReduction="20000"/>
            </a:bodyPr>
            <a:lstStyle/>
            <a:p>
              <a:pPr marL="0" marR="0" lvl="0" indent="0" algn="ctr" rtl="0">
                <a:spcBef>
                  <a:spcPts val="0"/>
                </a:spcBef>
                <a:spcAft>
                  <a:spcPts val="0"/>
                </a:spcAft>
                <a:buNone/>
              </a:pPr>
              <a:r>
                <a:rPr lang="en" sz="2400">
                  <a:solidFill>
                    <a:srgbClr val="525252"/>
                  </a:solidFill>
                </a:rPr>
                <a:t>8 month</a:t>
              </a:r>
              <a:endParaRPr/>
            </a:p>
          </p:txBody>
        </p:sp>
        <p:sp>
          <p:nvSpPr>
            <p:cNvPr id="502" name="Google Shape;502;p57"/>
            <p:cNvSpPr/>
            <p:nvPr/>
          </p:nvSpPr>
          <p:spPr>
            <a:xfrm>
              <a:off x="5915512" y="1768148"/>
              <a:ext cx="541338" cy="479425"/>
            </a:xfrm>
            <a:custGeom>
              <a:avLst/>
              <a:gdLst/>
              <a:ahLst/>
              <a:cxnLst/>
              <a:rect l="l" t="t" r="r" b="b"/>
              <a:pathLst>
                <a:path w="144" h="128" extrusionOk="0">
                  <a:moveTo>
                    <a:pt x="136" y="113"/>
                  </a:moveTo>
                  <a:cubicBezTo>
                    <a:pt x="136" y="118"/>
                    <a:pt x="139" y="123"/>
                    <a:pt x="144" y="126"/>
                  </a:cubicBezTo>
                  <a:cubicBezTo>
                    <a:pt x="144" y="128"/>
                    <a:pt x="144" y="128"/>
                    <a:pt x="144" y="128"/>
                  </a:cubicBezTo>
                  <a:cubicBezTo>
                    <a:pt x="143" y="128"/>
                    <a:pt x="141" y="128"/>
                    <a:pt x="140" y="128"/>
                  </a:cubicBezTo>
                  <a:cubicBezTo>
                    <a:pt x="131" y="128"/>
                    <a:pt x="124" y="124"/>
                    <a:pt x="118" y="119"/>
                  </a:cubicBezTo>
                  <a:cubicBezTo>
                    <a:pt x="115" y="120"/>
                    <a:pt x="112" y="120"/>
                    <a:pt x="108" y="120"/>
                  </a:cubicBezTo>
                  <a:cubicBezTo>
                    <a:pt x="88" y="120"/>
                    <a:pt x="72" y="106"/>
                    <a:pt x="72" y="88"/>
                  </a:cubicBezTo>
                  <a:cubicBezTo>
                    <a:pt x="72" y="70"/>
                    <a:pt x="88" y="56"/>
                    <a:pt x="108" y="56"/>
                  </a:cubicBezTo>
                  <a:cubicBezTo>
                    <a:pt x="128" y="56"/>
                    <a:pt x="144" y="70"/>
                    <a:pt x="144" y="88"/>
                  </a:cubicBezTo>
                  <a:cubicBezTo>
                    <a:pt x="144" y="95"/>
                    <a:pt x="142" y="101"/>
                    <a:pt x="137" y="107"/>
                  </a:cubicBezTo>
                  <a:cubicBezTo>
                    <a:pt x="136" y="108"/>
                    <a:pt x="136" y="110"/>
                    <a:pt x="136" y="113"/>
                  </a:cubicBezTo>
                  <a:close/>
                  <a:moveTo>
                    <a:pt x="29" y="28"/>
                  </a:moveTo>
                  <a:cubicBezTo>
                    <a:pt x="21" y="34"/>
                    <a:pt x="16" y="43"/>
                    <a:pt x="16" y="52"/>
                  </a:cubicBezTo>
                  <a:cubicBezTo>
                    <a:pt x="16" y="57"/>
                    <a:pt x="17" y="62"/>
                    <a:pt x="20" y="67"/>
                  </a:cubicBezTo>
                  <a:cubicBezTo>
                    <a:pt x="23" y="71"/>
                    <a:pt x="27" y="76"/>
                    <a:pt x="33" y="79"/>
                  </a:cubicBezTo>
                  <a:cubicBezTo>
                    <a:pt x="36" y="82"/>
                    <a:pt x="39" y="86"/>
                    <a:pt x="40" y="90"/>
                  </a:cubicBezTo>
                  <a:cubicBezTo>
                    <a:pt x="40" y="92"/>
                    <a:pt x="40" y="93"/>
                    <a:pt x="40" y="95"/>
                  </a:cubicBezTo>
                  <a:cubicBezTo>
                    <a:pt x="41" y="94"/>
                    <a:pt x="42" y="93"/>
                    <a:pt x="43" y="92"/>
                  </a:cubicBezTo>
                  <a:cubicBezTo>
                    <a:pt x="46" y="89"/>
                    <a:pt x="50" y="87"/>
                    <a:pt x="54" y="87"/>
                  </a:cubicBezTo>
                  <a:cubicBezTo>
                    <a:pt x="55" y="87"/>
                    <a:pt x="55" y="87"/>
                    <a:pt x="56" y="87"/>
                  </a:cubicBezTo>
                  <a:cubicBezTo>
                    <a:pt x="59" y="88"/>
                    <a:pt x="61" y="88"/>
                    <a:pt x="64" y="88"/>
                  </a:cubicBezTo>
                  <a:cubicBezTo>
                    <a:pt x="64" y="104"/>
                    <a:pt x="64" y="104"/>
                    <a:pt x="64" y="104"/>
                  </a:cubicBezTo>
                  <a:cubicBezTo>
                    <a:pt x="61" y="104"/>
                    <a:pt x="57" y="104"/>
                    <a:pt x="54" y="103"/>
                  </a:cubicBezTo>
                  <a:cubicBezTo>
                    <a:pt x="40" y="117"/>
                    <a:pt x="24" y="120"/>
                    <a:pt x="8" y="120"/>
                  </a:cubicBezTo>
                  <a:cubicBezTo>
                    <a:pt x="8" y="117"/>
                    <a:pt x="8" y="117"/>
                    <a:pt x="8" y="117"/>
                  </a:cubicBezTo>
                  <a:cubicBezTo>
                    <a:pt x="17" y="112"/>
                    <a:pt x="24" y="105"/>
                    <a:pt x="24" y="96"/>
                  </a:cubicBezTo>
                  <a:cubicBezTo>
                    <a:pt x="24" y="95"/>
                    <a:pt x="24" y="94"/>
                    <a:pt x="24" y="92"/>
                  </a:cubicBezTo>
                  <a:cubicBezTo>
                    <a:pt x="9" y="83"/>
                    <a:pt x="0" y="68"/>
                    <a:pt x="0" y="52"/>
                  </a:cubicBezTo>
                  <a:cubicBezTo>
                    <a:pt x="0" y="23"/>
                    <a:pt x="29" y="0"/>
                    <a:pt x="64" y="0"/>
                  </a:cubicBezTo>
                  <a:cubicBezTo>
                    <a:pt x="99" y="0"/>
                    <a:pt x="127" y="23"/>
                    <a:pt x="128" y="51"/>
                  </a:cubicBezTo>
                  <a:cubicBezTo>
                    <a:pt x="123" y="48"/>
                    <a:pt x="117" y="47"/>
                    <a:pt x="111" y="47"/>
                  </a:cubicBezTo>
                  <a:cubicBezTo>
                    <a:pt x="110" y="40"/>
                    <a:pt x="106" y="33"/>
                    <a:pt x="99" y="28"/>
                  </a:cubicBezTo>
                  <a:cubicBezTo>
                    <a:pt x="95" y="24"/>
                    <a:pt x="90" y="21"/>
                    <a:pt x="84" y="19"/>
                  </a:cubicBezTo>
                  <a:cubicBezTo>
                    <a:pt x="78" y="17"/>
                    <a:pt x="71" y="16"/>
                    <a:pt x="64" y="16"/>
                  </a:cubicBezTo>
                  <a:cubicBezTo>
                    <a:pt x="57" y="16"/>
                    <a:pt x="51" y="17"/>
                    <a:pt x="44" y="19"/>
                  </a:cubicBezTo>
                  <a:cubicBezTo>
                    <a:pt x="38" y="21"/>
                    <a:pt x="33" y="24"/>
                    <a:pt x="29" y="28"/>
                  </a:cubicBezTo>
                  <a:close/>
                </a:path>
              </a:pathLst>
            </a:custGeom>
            <a:solidFill>
              <a:srgbClr val="80787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sp>
          <p:nvSpPr>
            <p:cNvPr id="503" name="Google Shape;503;p57"/>
            <p:cNvSpPr txBox="1"/>
            <p:nvPr/>
          </p:nvSpPr>
          <p:spPr>
            <a:xfrm>
              <a:off x="5351748" y="2309750"/>
              <a:ext cx="1641600" cy="381000"/>
            </a:xfrm>
            <a:prstGeom prst="rect">
              <a:avLst/>
            </a:prstGeom>
            <a:noFill/>
            <a:ln>
              <a:noFill/>
            </a:ln>
          </p:spPr>
          <p:txBody>
            <a:bodyPr spcFirstLastPara="1" wrap="square" lIns="91425" tIns="45700" rIns="91425" bIns="45700" anchor="t" anchorCtr="0">
              <a:normAutofit fontScale="77500" lnSpcReduction="10000"/>
            </a:bodyPr>
            <a:lstStyle/>
            <a:p>
              <a:pPr marL="0" marR="0" lvl="0" indent="0" algn="ctr" rtl="0">
                <a:spcBef>
                  <a:spcPts val="0"/>
                </a:spcBef>
                <a:spcAft>
                  <a:spcPts val="0"/>
                </a:spcAft>
                <a:buNone/>
              </a:pPr>
              <a:r>
                <a:rPr lang="en" sz="2400">
                  <a:solidFill>
                    <a:srgbClr val="525252"/>
                  </a:solidFill>
                  <a:latin typeface="Arial"/>
                  <a:ea typeface="Arial"/>
                  <a:cs typeface="Arial"/>
                  <a:sym typeface="Arial"/>
                </a:rPr>
                <a:t>1</a:t>
              </a:r>
              <a:r>
                <a:rPr lang="en" sz="2400">
                  <a:solidFill>
                    <a:srgbClr val="525252"/>
                  </a:solidFill>
                </a:rPr>
                <a:t>50</a:t>
              </a:r>
              <a:r>
                <a:rPr lang="en" sz="2400">
                  <a:solidFill>
                    <a:srgbClr val="525252"/>
                  </a:solidFill>
                  <a:latin typeface="Arial"/>
                  <a:ea typeface="Arial"/>
                  <a:cs typeface="Arial"/>
                  <a:sym typeface="Arial"/>
                </a:rPr>
                <a:t> thousand</a:t>
              </a:r>
              <a:endParaRPr/>
            </a:p>
          </p:txBody>
        </p:sp>
        <p:sp>
          <p:nvSpPr>
            <p:cNvPr id="504" name="Google Shape;504;p57"/>
            <p:cNvSpPr/>
            <p:nvPr/>
          </p:nvSpPr>
          <p:spPr>
            <a:xfrm>
              <a:off x="7574937" y="1767354"/>
              <a:ext cx="450850" cy="481013"/>
            </a:xfrm>
            <a:custGeom>
              <a:avLst/>
              <a:gdLst/>
              <a:ahLst/>
              <a:cxnLst/>
              <a:rect l="l" t="t" r="r" b="b"/>
              <a:pathLst>
                <a:path w="284" h="303" extrusionOk="0">
                  <a:moveTo>
                    <a:pt x="95" y="114"/>
                  </a:moveTo>
                  <a:lnTo>
                    <a:pt x="133" y="114"/>
                  </a:lnTo>
                  <a:lnTo>
                    <a:pt x="133" y="151"/>
                  </a:lnTo>
                  <a:lnTo>
                    <a:pt x="95" y="151"/>
                  </a:lnTo>
                  <a:lnTo>
                    <a:pt x="95" y="114"/>
                  </a:lnTo>
                  <a:close/>
                  <a:moveTo>
                    <a:pt x="152" y="114"/>
                  </a:moveTo>
                  <a:lnTo>
                    <a:pt x="189" y="114"/>
                  </a:lnTo>
                  <a:lnTo>
                    <a:pt x="189" y="151"/>
                  </a:lnTo>
                  <a:lnTo>
                    <a:pt x="152" y="151"/>
                  </a:lnTo>
                  <a:lnTo>
                    <a:pt x="152" y="114"/>
                  </a:lnTo>
                  <a:close/>
                  <a:moveTo>
                    <a:pt x="208" y="114"/>
                  </a:moveTo>
                  <a:lnTo>
                    <a:pt x="246" y="114"/>
                  </a:lnTo>
                  <a:lnTo>
                    <a:pt x="246" y="151"/>
                  </a:lnTo>
                  <a:lnTo>
                    <a:pt x="208" y="151"/>
                  </a:lnTo>
                  <a:lnTo>
                    <a:pt x="208" y="114"/>
                  </a:lnTo>
                  <a:close/>
                  <a:moveTo>
                    <a:pt x="38" y="227"/>
                  </a:moveTo>
                  <a:lnTo>
                    <a:pt x="76" y="227"/>
                  </a:lnTo>
                  <a:lnTo>
                    <a:pt x="76" y="265"/>
                  </a:lnTo>
                  <a:lnTo>
                    <a:pt x="38" y="265"/>
                  </a:lnTo>
                  <a:lnTo>
                    <a:pt x="38" y="227"/>
                  </a:lnTo>
                  <a:close/>
                  <a:moveTo>
                    <a:pt x="95" y="227"/>
                  </a:moveTo>
                  <a:lnTo>
                    <a:pt x="133" y="227"/>
                  </a:lnTo>
                  <a:lnTo>
                    <a:pt x="133" y="265"/>
                  </a:lnTo>
                  <a:lnTo>
                    <a:pt x="95" y="265"/>
                  </a:lnTo>
                  <a:lnTo>
                    <a:pt x="95" y="227"/>
                  </a:lnTo>
                  <a:close/>
                  <a:moveTo>
                    <a:pt x="152" y="227"/>
                  </a:moveTo>
                  <a:lnTo>
                    <a:pt x="189" y="227"/>
                  </a:lnTo>
                  <a:lnTo>
                    <a:pt x="189" y="265"/>
                  </a:lnTo>
                  <a:lnTo>
                    <a:pt x="152" y="265"/>
                  </a:lnTo>
                  <a:lnTo>
                    <a:pt x="152" y="227"/>
                  </a:lnTo>
                  <a:close/>
                  <a:moveTo>
                    <a:pt x="95" y="170"/>
                  </a:moveTo>
                  <a:lnTo>
                    <a:pt x="133" y="170"/>
                  </a:lnTo>
                  <a:lnTo>
                    <a:pt x="133" y="208"/>
                  </a:lnTo>
                  <a:lnTo>
                    <a:pt x="95" y="208"/>
                  </a:lnTo>
                  <a:lnTo>
                    <a:pt x="95" y="170"/>
                  </a:lnTo>
                  <a:close/>
                  <a:moveTo>
                    <a:pt x="152" y="170"/>
                  </a:moveTo>
                  <a:lnTo>
                    <a:pt x="189" y="170"/>
                  </a:lnTo>
                  <a:lnTo>
                    <a:pt x="189" y="208"/>
                  </a:lnTo>
                  <a:lnTo>
                    <a:pt x="152" y="208"/>
                  </a:lnTo>
                  <a:lnTo>
                    <a:pt x="152" y="170"/>
                  </a:lnTo>
                  <a:close/>
                  <a:moveTo>
                    <a:pt x="208" y="170"/>
                  </a:moveTo>
                  <a:lnTo>
                    <a:pt x="246" y="170"/>
                  </a:lnTo>
                  <a:lnTo>
                    <a:pt x="246" y="208"/>
                  </a:lnTo>
                  <a:lnTo>
                    <a:pt x="208" y="208"/>
                  </a:lnTo>
                  <a:lnTo>
                    <a:pt x="208" y="170"/>
                  </a:lnTo>
                  <a:close/>
                  <a:moveTo>
                    <a:pt x="38" y="170"/>
                  </a:moveTo>
                  <a:lnTo>
                    <a:pt x="76" y="170"/>
                  </a:lnTo>
                  <a:lnTo>
                    <a:pt x="76" y="208"/>
                  </a:lnTo>
                  <a:lnTo>
                    <a:pt x="38" y="208"/>
                  </a:lnTo>
                  <a:lnTo>
                    <a:pt x="38" y="170"/>
                  </a:lnTo>
                  <a:close/>
                  <a:moveTo>
                    <a:pt x="246" y="0"/>
                  </a:moveTo>
                  <a:lnTo>
                    <a:pt x="246" y="19"/>
                  </a:lnTo>
                  <a:lnTo>
                    <a:pt x="208" y="19"/>
                  </a:lnTo>
                  <a:lnTo>
                    <a:pt x="208" y="0"/>
                  </a:lnTo>
                  <a:lnTo>
                    <a:pt x="76" y="0"/>
                  </a:lnTo>
                  <a:lnTo>
                    <a:pt x="76" y="19"/>
                  </a:lnTo>
                  <a:lnTo>
                    <a:pt x="38" y="19"/>
                  </a:lnTo>
                  <a:lnTo>
                    <a:pt x="38" y="0"/>
                  </a:lnTo>
                  <a:lnTo>
                    <a:pt x="0" y="0"/>
                  </a:lnTo>
                  <a:lnTo>
                    <a:pt x="0" y="303"/>
                  </a:lnTo>
                  <a:lnTo>
                    <a:pt x="284" y="303"/>
                  </a:lnTo>
                  <a:lnTo>
                    <a:pt x="284" y="0"/>
                  </a:lnTo>
                  <a:lnTo>
                    <a:pt x="246" y="0"/>
                  </a:lnTo>
                  <a:close/>
                  <a:moveTo>
                    <a:pt x="265" y="284"/>
                  </a:moveTo>
                  <a:lnTo>
                    <a:pt x="19" y="284"/>
                  </a:lnTo>
                  <a:lnTo>
                    <a:pt x="19" y="76"/>
                  </a:lnTo>
                  <a:lnTo>
                    <a:pt x="265" y="76"/>
                  </a:lnTo>
                  <a:lnTo>
                    <a:pt x="265" y="284"/>
                  </a:lnTo>
                  <a:close/>
                </a:path>
              </a:pathLst>
            </a:cu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sp>
          <p:nvSpPr>
            <p:cNvPr id="505" name="Google Shape;505;p57"/>
            <p:cNvSpPr txBox="1"/>
            <p:nvPr/>
          </p:nvSpPr>
          <p:spPr>
            <a:xfrm>
              <a:off x="7213724" y="2309749"/>
              <a:ext cx="1173300" cy="381000"/>
            </a:xfrm>
            <a:prstGeom prst="rect">
              <a:avLst/>
            </a:prstGeom>
            <a:noFill/>
            <a:ln>
              <a:noFill/>
            </a:ln>
          </p:spPr>
          <p:txBody>
            <a:bodyPr spcFirstLastPara="1" wrap="square" lIns="91425" tIns="45700" rIns="91425" bIns="45700" anchor="t" anchorCtr="0">
              <a:normAutofit fontScale="92500" lnSpcReduction="20000"/>
            </a:bodyPr>
            <a:lstStyle/>
            <a:p>
              <a:pPr marL="0" marR="0" lvl="0" indent="0" algn="ctr" rtl="0">
                <a:spcBef>
                  <a:spcPts val="0"/>
                </a:spcBef>
                <a:spcAft>
                  <a:spcPts val="0"/>
                </a:spcAft>
                <a:buNone/>
              </a:pPr>
              <a:r>
                <a:rPr lang="en" sz="2400">
                  <a:solidFill>
                    <a:srgbClr val="525252"/>
                  </a:solidFill>
                </a:rPr>
                <a:t>28</a:t>
              </a:r>
              <a:endParaRPr/>
            </a:p>
          </p:txBody>
        </p:sp>
        <p:sp>
          <p:nvSpPr>
            <p:cNvPr id="506" name="Google Shape;506;p57"/>
            <p:cNvSpPr txBox="1"/>
            <p:nvPr/>
          </p:nvSpPr>
          <p:spPr>
            <a:xfrm>
              <a:off x="2371181" y="2635061"/>
              <a:ext cx="1173300" cy="228600"/>
            </a:xfrm>
            <a:prstGeom prst="rect">
              <a:avLst/>
            </a:prstGeom>
            <a:noFill/>
            <a:ln>
              <a:noFill/>
            </a:ln>
          </p:spPr>
          <p:txBody>
            <a:bodyPr spcFirstLastPara="1" wrap="square" lIns="91425" tIns="45700" rIns="91425" bIns="45700" anchor="t" anchorCtr="0">
              <a:normAutofit fontScale="85000" lnSpcReduction="20000"/>
            </a:bodyPr>
            <a:lstStyle/>
            <a:p>
              <a:pPr marL="0" marR="0" lvl="0" indent="0" algn="ctr" rtl="0">
                <a:spcBef>
                  <a:spcPts val="0"/>
                </a:spcBef>
                <a:spcAft>
                  <a:spcPts val="0"/>
                </a:spcAft>
                <a:buNone/>
              </a:pPr>
              <a:r>
                <a:rPr lang="en" sz="1200">
                  <a:solidFill>
                    <a:srgbClr val="605958"/>
                  </a:solidFill>
                </a:rPr>
                <a:t>Information</a:t>
              </a:r>
              <a:endParaRPr sz="1200">
                <a:solidFill>
                  <a:srgbClr val="605958"/>
                </a:solidFill>
                <a:latin typeface="Arial"/>
                <a:ea typeface="Arial"/>
                <a:cs typeface="Arial"/>
                <a:sym typeface="Arial"/>
              </a:endParaRPr>
            </a:p>
          </p:txBody>
        </p:sp>
        <p:sp>
          <p:nvSpPr>
            <p:cNvPr id="507" name="Google Shape;507;p57"/>
            <p:cNvSpPr txBox="1"/>
            <p:nvPr/>
          </p:nvSpPr>
          <p:spPr>
            <a:xfrm>
              <a:off x="3985362" y="2635061"/>
              <a:ext cx="1173300" cy="228600"/>
            </a:xfrm>
            <a:prstGeom prst="rect">
              <a:avLst/>
            </a:prstGeom>
            <a:noFill/>
            <a:ln>
              <a:noFill/>
            </a:ln>
          </p:spPr>
          <p:txBody>
            <a:bodyPr spcFirstLastPara="1" wrap="square" lIns="91425" tIns="45700" rIns="91425" bIns="45700" anchor="t" anchorCtr="0">
              <a:normAutofit fontScale="85000" lnSpcReduction="20000"/>
            </a:bodyPr>
            <a:lstStyle/>
            <a:p>
              <a:pPr marL="0" marR="0" lvl="0" indent="0" algn="ctr" rtl="0">
                <a:spcBef>
                  <a:spcPts val="0"/>
                </a:spcBef>
                <a:spcAft>
                  <a:spcPts val="0"/>
                </a:spcAft>
                <a:buNone/>
              </a:pPr>
              <a:r>
                <a:rPr lang="en" sz="1200">
                  <a:solidFill>
                    <a:srgbClr val="605958"/>
                  </a:solidFill>
                  <a:latin typeface="Arial"/>
                  <a:ea typeface="Arial"/>
                  <a:cs typeface="Arial"/>
                  <a:sym typeface="Arial"/>
                </a:rPr>
                <a:t>Time</a:t>
              </a:r>
              <a:endParaRPr sz="1200">
                <a:solidFill>
                  <a:srgbClr val="605958"/>
                </a:solidFill>
                <a:latin typeface="Arial"/>
                <a:ea typeface="Arial"/>
                <a:cs typeface="Arial"/>
                <a:sym typeface="Arial"/>
              </a:endParaRPr>
            </a:p>
          </p:txBody>
        </p:sp>
        <p:sp>
          <p:nvSpPr>
            <p:cNvPr id="508" name="Google Shape;508;p57"/>
            <p:cNvSpPr txBox="1"/>
            <p:nvPr/>
          </p:nvSpPr>
          <p:spPr>
            <a:xfrm>
              <a:off x="5599543" y="2635061"/>
              <a:ext cx="1173300" cy="228600"/>
            </a:xfrm>
            <a:prstGeom prst="rect">
              <a:avLst/>
            </a:prstGeom>
            <a:noFill/>
            <a:ln>
              <a:noFill/>
            </a:ln>
          </p:spPr>
          <p:txBody>
            <a:bodyPr spcFirstLastPara="1" wrap="square" lIns="91425" tIns="45700" rIns="91425" bIns="45700" anchor="t" anchorCtr="0">
              <a:normAutofit fontScale="85000" lnSpcReduction="20000"/>
            </a:bodyPr>
            <a:lstStyle/>
            <a:p>
              <a:pPr marL="0" marR="0" lvl="0" indent="0" algn="ctr" rtl="0">
                <a:spcBef>
                  <a:spcPts val="0"/>
                </a:spcBef>
                <a:spcAft>
                  <a:spcPts val="0"/>
                </a:spcAft>
                <a:buNone/>
              </a:pPr>
              <a:r>
                <a:rPr lang="en" sz="1200">
                  <a:solidFill>
                    <a:srgbClr val="605958"/>
                  </a:solidFill>
                  <a:latin typeface="Arial"/>
                  <a:ea typeface="Arial"/>
                  <a:cs typeface="Arial"/>
                  <a:sym typeface="Arial"/>
                </a:rPr>
                <a:t>Record</a:t>
              </a:r>
              <a:endParaRPr sz="1200">
                <a:solidFill>
                  <a:srgbClr val="605958"/>
                </a:solidFill>
                <a:latin typeface="Arial"/>
                <a:ea typeface="Arial"/>
                <a:cs typeface="Arial"/>
                <a:sym typeface="Arial"/>
              </a:endParaRPr>
            </a:p>
          </p:txBody>
        </p:sp>
        <p:sp>
          <p:nvSpPr>
            <p:cNvPr id="509" name="Google Shape;509;p57"/>
            <p:cNvSpPr txBox="1"/>
            <p:nvPr/>
          </p:nvSpPr>
          <p:spPr>
            <a:xfrm>
              <a:off x="7213724" y="2635061"/>
              <a:ext cx="1173300" cy="228600"/>
            </a:xfrm>
            <a:prstGeom prst="rect">
              <a:avLst/>
            </a:prstGeom>
            <a:noFill/>
            <a:ln>
              <a:noFill/>
            </a:ln>
          </p:spPr>
          <p:txBody>
            <a:bodyPr spcFirstLastPara="1" wrap="square" lIns="91425" tIns="45700" rIns="91425" bIns="45700" anchor="t" anchorCtr="0">
              <a:normAutofit fontScale="85000" lnSpcReduction="20000"/>
            </a:bodyPr>
            <a:lstStyle/>
            <a:p>
              <a:pPr marL="0" marR="0" lvl="0" indent="0" algn="ctr" rtl="0">
                <a:spcBef>
                  <a:spcPts val="0"/>
                </a:spcBef>
                <a:spcAft>
                  <a:spcPts val="0"/>
                </a:spcAft>
                <a:buNone/>
              </a:pPr>
              <a:r>
                <a:rPr lang="en" sz="1200">
                  <a:solidFill>
                    <a:srgbClr val="605958"/>
                  </a:solidFill>
                  <a:latin typeface="Arial"/>
                  <a:ea typeface="Arial"/>
                  <a:cs typeface="Arial"/>
                  <a:sym typeface="Arial"/>
                </a:rPr>
                <a:t>Variables</a:t>
              </a:r>
              <a:endParaRPr sz="1200">
                <a:solidFill>
                  <a:srgbClr val="605958"/>
                </a:solidFill>
                <a:latin typeface="Arial"/>
                <a:ea typeface="Arial"/>
                <a:cs typeface="Arial"/>
                <a:sym typeface="Arial"/>
              </a:endParaRPr>
            </a:p>
          </p:txBody>
        </p:sp>
      </p:grpSp>
      <p:sp>
        <p:nvSpPr>
          <p:cNvPr id="510" name="Google Shape;510;p57"/>
          <p:cNvSpPr txBox="1"/>
          <p:nvPr/>
        </p:nvSpPr>
        <p:spPr>
          <a:xfrm>
            <a:off x="1531650" y="1214325"/>
            <a:ext cx="3000000" cy="400200"/>
          </a:xfrm>
          <a:prstGeom prst="rect">
            <a:avLst/>
          </a:prstGeom>
          <a:noFill/>
          <a:ln>
            <a:noFill/>
          </a:ln>
        </p:spPr>
        <p:txBody>
          <a:bodyPr spcFirstLastPara="1" wrap="square" lIns="91425" tIns="91425" rIns="91425" bIns="91425" anchor="t" anchorCtr="0">
            <a:spAutoFit/>
          </a:bodyPr>
          <a:lstStyle/>
          <a:p>
            <a:pPr marL="0" marR="38100" lvl="0" indent="0" algn="l" rtl="0">
              <a:spcBef>
                <a:spcPts val="0"/>
              </a:spcBef>
              <a:spcAft>
                <a:spcPts val="1000"/>
              </a:spcAft>
              <a:buNone/>
            </a:pPr>
            <a:r>
              <a:rPr lang="en">
                <a:solidFill>
                  <a:schemeClr val="dk1"/>
                </a:solidFill>
                <a:latin typeface="Montserrat"/>
                <a:ea typeface="Montserrat"/>
                <a:cs typeface="Montserrat"/>
                <a:sym typeface="Montserrat"/>
              </a:rPr>
              <a:t>Dataset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58"/>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Label Imbalance</a:t>
            </a:r>
            <a:endParaRPr/>
          </a:p>
          <a:p>
            <a:pPr marL="0" lvl="0" indent="0" algn="ctr" rtl="0">
              <a:spcBef>
                <a:spcPts val="0"/>
              </a:spcBef>
              <a:spcAft>
                <a:spcPts val="0"/>
              </a:spcAft>
              <a:buNone/>
            </a:pPr>
            <a:endParaRPr/>
          </a:p>
        </p:txBody>
      </p:sp>
      <p:pic>
        <p:nvPicPr>
          <p:cNvPr id="516" name="Google Shape;516;p58"/>
          <p:cNvPicPr preferRelativeResize="0"/>
          <p:nvPr/>
        </p:nvPicPr>
        <p:blipFill>
          <a:blip r:embed="rId3">
            <a:alphaModFix/>
          </a:blip>
          <a:stretch>
            <a:fillRect/>
          </a:stretch>
        </p:blipFill>
        <p:spPr>
          <a:xfrm>
            <a:off x="1531638" y="1017713"/>
            <a:ext cx="4849725" cy="2095725"/>
          </a:xfrm>
          <a:prstGeom prst="rect">
            <a:avLst/>
          </a:prstGeom>
          <a:noFill/>
          <a:ln>
            <a:noFill/>
          </a:ln>
        </p:spPr>
      </p:pic>
      <p:sp>
        <p:nvSpPr>
          <p:cNvPr id="517" name="Google Shape;517;p58"/>
          <p:cNvSpPr txBox="1">
            <a:spLocks noGrp="1"/>
          </p:cNvSpPr>
          <p:nvPr>
            <p:ph type="subTitle" idx="1"/>
          </p:nvPr>
        </p:nvSpPr>
        <p:spPr>
          <a:xfrm>
            <a:off x="1531651" y="2898375"/>
            <a:ext cx="6628800" cy="28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457200" lvl="0" indent="-317500" algn="l" rtl="0">
              <a:spcBef>
                <a:spcPts val="1000"/>
              </a:spcBef>
              <a:spcAft>
                <a:spcPts val="0"/>
              </a:spcAft>
              <a:buClr>
                <a:schemeClr val="dk1"/>
              </a:buClr>
              <a:buSzPts val="1400"/>
              <a:buChar char="●"/>
            </a:pPr>
            <a:r>
              <a:rPr lang="en">
                <a:solidFill>
                  <a:schemeClr val="dk1"/>
                </a:solidFill>
              </a:rPr>
              <a:t>Make sense since most people got normal credit score</a:t>
            </a:r>
            <a:br>
              <a:rPr lang="en">
                <a:solidFill>
                  <a:schemeClr val="dk1"/>
                </a:solidFill>
              </a:rPr>
            </a:b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Add a layer of complexity to the training</a:t>
            </a:r>
            <a:endParaRPr>
              <a:solidFill>
                <a:schemeClr val="dk1"/>
              </a:solidFill>
            </a:endParaRPr>
          </a:p>
          <a:p>
            <a:pPr marL="0" lvl="0" indent="0" algn="ctr" rtl="0">
              <a:spcBef>
                <a:spcPts val="1000"/>
              </a:spcBef>
              <a:spcAft>
                <a:spcPts val="10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59"/>
          <p:cNvSpPr txBox="1">
            <a:spLocks noGrp="1"/>
          </p:cNvSpPr>
          <p:nvPr>
            <p:ph type="title" idx="4294967295"/>
          </p:nvPr>
        </p:nvSpPr>
        <p:spPr>
          <a:xfrm>
            <a:off x="379900" y="368900"/>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EDA</a:t>
            </a:r>
            <a:endParaRPr/>
          </a:p>
        </p:txBody>
      </p:sp>
      <p:pic>
        <p:nvPicPr>
          <p:cNvPr id="523" name="Google Shape;523;p59"/>
          <p:cNvPicPr preferRelativeResize="0"/>
          <p:nvPr/>
        </p:nvPicPr>
        <p:blipFill>
          <a:blip r:embed="rId3">
            <a:alphaModFix/>
          </a:blip>
          <a:stretch>
            <a:fillRect/>
          </a:stretch>
        </p:blipFill>
        <p:spPr>
          <a:xfrm>
            <a:off x="3138575" y="432850"/>
            <a:ext cx="5820124" cy="4354349"/>
          </a:xfrm>
          <a:prstGeom prst="rect">
            <a:avLst/>
          </a:prstGeom>
          <a:noFill/>
          <a:ln>
            <a:noFill/>
          </a:ln>
        </p:spPr>
      </p:pic>
      <p:sp>
        <p:nvSpPr>
          <p:cNvPr id="524" name="Google Shape;524;p59"/>
          <p:cNvSpPr txBox="1"/>
          <p:nvPr/>
        </p:nvSpPr>
        <p:spPr>
          <a:xfrm>
            <a:off x="72600" y="1213225"/>
            <a:ext cx="3015300" cy="3068400"/>
          </a:xfrm>
          <a:prstGeom prst="rect">
            <a:avLst/>
          </a:prstGeom>
          <a:noFill/>
          <a:ln>
            <a:noFill/>
          </a:ln>
        </p:spPr>
        <p:txBody>
          <a:bodyPr spcFirstLastPara="1" wrap="square" lIns="91425" tIns="91425" rIns="91425" bIns="91425" anchor="ctr" anchorCtr="0">
            <a:noAutofit/>
          </a:bodyPr>
          <a:lstStyle/>
          <a:p>
            <a:pPr marL="457200" lvl="0" indent="-311150" algn="l" rtl="0">
              <a:spcBef>
                <a:spcPts val="0"/>
              </a:spcBef>
              <a:spcAft>
                <a:spcPts val="0"/>
              </a:spcAft>
              <a:buClr>
                <a:schemeClr val="dk2"/>
              </a:buClr>
              <a:buSzPts val="1300"/>
              <a:buFont typeface="Montserrat"/>
              <a:buChar char="●"/>
            </a:pPr>
            <a:r>
              <a:rPr lang="en" sz="1300">
                <a:solidFill>
                  <a:schemeClr val="dk2"/>
                </a:solidFill>
                <a:latin typeface="Montserrat"/>
                <a:ea typeface="Montserrat"/>
                <a:cs typeface="Montserrat"/>
                <a:sym typeface="Montserrat"/>
              </a:rPr>
              <a:t>Most individuals have an income within the lower range</a:t>
            </a:r>
            <a:endParaRPr sz="1300">
              <a:solidFill>
                <a:schemeClr val="dk2"/>
              </a:solidFill>
              <a:latin typeface="Montserrat"/>
              <a:ea typeface="Montserrat"/>
              <a:cs typeface="Montserrat"/>
              <a:sym typeface="Montserrat"/>
            </a:endParaRPr>
          </a:p>
          <a:p>
            <a:pPr marL="457200" lvl="0" indent="-311150" algn="l" rtl="0">
              <a:spcBef>
                <a:spcPts val="0"/>
              </a:spcBef>
              <a:spcAft>
                <a:spcPts val="0"/>
              </a:spcAft>
              <a:buClr>
                <a:schemeClr val="dk2"/>
              </a:buClr>
              <a:buSzPts val="1300"/>
              <a:buFont typeface="Montserrat"/>
              <a:buChar char="●"/>
            </a:pPr>
            <a:r>
              <a:rPr lang="en" sz="1300">
                <a:solidFill>
                  <a:schemeClr val="dk2"/>
                </a:solidFill>
                <a:latin typeface="Montserrat"/>
                <a:ea typeface="Montserrat"/>
                <a:cs typeface="Montserrat"/>
                <a:sym typeface="Montserrat"/>
              </a:rPr>
              <a:t>Majority have fewer bank accounts and credit cards</a:t>
            </a:r>
            <a:endParaRPr sz="1300">
              <a:solidFill>
                <a:schemeClr val="dk2"/>
              </a:solidFill>
              <a:latin typeface="Montserrat"/>
              <a:ea typeface="Montserrat"/>
              <a:cs typeface="Montserrat"/>
              <a:sym typeface="Montserrat"/>
            </a:endParaRPr>
          </a:p>
          <a:p>
            <a:pPr marL="457200" lvl="0" indent="-311150" algn="l" rtl="0">
              <a:spcBef>
                <a:spcPts val="0"/>
              </a:spcBef>
              <a:spcAft>
                <a:spcPts val="0"/>
              </a:spcAft>
              <a:buClr>
                <a:schemeClr val="dk2"/>
              </a:buClr>
              <a:buSzPts val="1300"/>
              <a:buFont typeface="Montserrat"/>
              <a:buChar char="●"/>
            </a:pPr>
            <a:r>
              <a:rPr lang="en" sz="1300">
                <a:solidFill>
                  <a:schemeClr val="dk2"/>
                </a:solidFill>
                <a:latin typeface="Montserrat"/>
                <a:ea typeface="Montserrat"/>
                <a:cs typeface="Montserrat"/>
                <a:sym typeface="Montserrat"/>
              </a:rPr>
              <a:t>Most of the data focuses on interest rates and credit utilization in the lower ranges.</a:t>
            </a:r>
            <a:endParaRPr sz="1300">
              <a:solidFill>
                <a:schemeClr val="dk2"/>
              </a:solidFill>
              <a:latin typeface="Montserrat"/>
              <a:ea typeface="Montserrat"/>
              <a:cs typeface="Montserrat"/>
              <a:sym typeface="Montserrat"/>
            </a:endParaRPr>
          </a:p>
          <a:p>
            <a:pPr marL="457200" lvl="0" indent="-311150" algn="l" rtl="0">
              <a:spcBef>
                <a:spcPts val="0"/>
              </a:spcBef>
              <a:spcAft>
                <a:spcPts val="0"/>
              </a:spcAft>
              <a:buClr>
                <a:schemeClr val="dk2"/>
              </a:buClr>
              <a:buSzPts val="1300"/>
              <a:buFont typeface="Montserrat"/>
              <a:buChar char="●"/>
            </a:pPr>
            <a:r>
              <a:rPr lang="en" sz="1300">
                <a:solidFill>
                  <a:schemeClr val="dk2"/>
                </a:solidFill>
                <a:latin typeface="Montserrat"/>
                <a:ea typeface="Montserrat"/>
                <a:cs typeface="Montserrat"/>
                <a:sym typeface="Montserrat"/>
              </a:rPr>
              <a:t>Delayed payments and credit inquiries with a notable peak in the lower bins.</a:t>
            </a:r>
            <a:endParaRPr sz="1300">
              <a:solidFill>
                <a:schemeClr val="dk2"/>
              </a:solidFill>
              <a:latin typeface="Montserrat"/>
              <a:ea typeface="Montserrat"/>
              <a:cs typeface="Montserrat"/>
              <a:sym typeface="Montserrat"/>
            </a:endParaRPr>
          </a:p>
          <a:p>
            <a:pPr marL="457200" lvl="0" indent="-311150" algn="l" rtl="0">
              <a:spcBef>
                <a:spcPts val="0"/>
              </a:spcBef>
              <a:spcAft>
                <a:spcPts val="0"/>
              </a:spcAft>
              <a:buClr>
                <a:schemeClr val="dk2"/>
              </a:buClr>
              <a:buSzPts val="1300"/>
              <a:buFont typeface="Montserrat"/>
              <a:buChar char="●"/>
            </a:pPr>
            <a:r>
              <a:rPr lang="en" sz="1300">
                <a:solidFill>
                  <a:schemeClr val="dk2"/>
                </a:solidFill>
                <a:latin typeface="Montserrat"/>
                <a:ea typeface="Montserrat"/>
                <a:cs typeface="Montserrat"/>
                <a:sym typeface="Montserrat"/>
              </a:rPr>
              <a:t>EMI distribution is skewed towards lower monthly payments.</a:t>
            </a:r>
            <a:endParaRPr sz="1300">
              <a:solidFill>
                <a:schemeClr val="dk2"/>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60"/>
          <p:cNvSpPr txBox="1">
            <a:spLocks noGrp="1"/>
          </p:cNvSpPr>
          <p:nvPr>
            <p:ph type="title" idx="4294967295"/>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EDA</a:t>
            </a:r>
            <a:endParaRPr/>
          </a:p>
        </p:txBody>
      </p:sp>
      <p:pic>
        <p:nvPicPr>
          <p:cNvPr id="530" name="Google Shape;530;p60"/>
          <p:cNvPicPr preferRelativeResize="0"/>
          <p:nvPr/>
        </p:nvPicPr>
        <p:blipFill>
          <a:blip r:embed="rId3">
            <a:alphaModFix/>
          </a:blip>
          <a:stretch>
            <a:fillRect/>
          </a:stretch>
        </p:blipFill>
        <p:spPr>
          <a:xfrm>
            <a:off x="3416825" y="445025"/>
            <a:ext cx="5525673" cy="4289943"/>
          </a:xfrm>
          <a:prstGeom prst="rect">
            <a:avLst/>
          </a:prstGeom>
          <a:noFill/>
          <a:ln>
            <a:noFill/>
          </a:ln>
        </p:spPr>
      </p:pic>
      <p:sp>
        <p:nvSpPr>
          <p:cNvPr id="531" name="Google Shape;531;p60"/>
          <p:cNvSpPr txBox="1"/>
          <p:nvPr/>
        </p:nvSpPr>
        <p:spPr>
          <a:xfrm>
            <a:off x="90725" y="1206450"/>
            <a:ext cx="3326100" cy="2730600"/>
          </a:xfrm>
          <a:prstGeom prst="rect">
            <a:avLst/>
          </a:prstGeom>
          <a:noFill/>
          <a:ln>
            <a:noFill/>
          </a:ln>
        </p:spPr>
        <p:txBody>
          <a:bodyPr spcFirstLastPara="1" wrap="square" lIns="91425" tIns="91425" rIns="91425" bIns="91425" anchor="ctr" anchorCtr="0">
            <a:noAutofit/>
          </a:bodyPr>
          <a:lstStyle/>
          <a:p>
            <a:pPr marL="457200" lvl="0" indent="-317500" algn="l" rtl="0">
              <a:spcBef>
                <a:spcPts val="0"/>
              </a:spcBef>
              <a:spcAft>
                <a:spcPts val="0"/>
              </a:spcAft>
              <a:buClr>
                <a:schemeClr val="dk2"/>
              </a:buClr>
              <a:buSzPts val="1400"/>
              <a:buFont typeface="Montserrat"/>
              <a:buChar char="●"/>
            </a:pPr>
            <a:r>
              <a:rPr lang="en">
                <a:solidFill>
                  <a:schemeClr val="dk2"/>
                </a:solidFill>
                <a:latin typeface="Montserrat"/>
                <a:ea typeface="Montserrat"/>
                <a:cs typeface="Montserrat"/>
                <a:sym typeface="Montserrat"/>
              </a:rPr>
              <a:t>Higher incomes associated with better credit scores.</a:t>
            </a:r>
            <a:endParaRPr>
              <a:solidFill>
                <a:schemeClr val="dk2"/>
              </a:solidFill>
              <a:latin typeface="Montserrat"/>
              <a:ea typeface="Montserrat"/>
              <a:cs typeface="Montserrat"/>
              <a:sym typeface="Montserrat"/>
            </a:endParaRPr>
          </a:p>
          <a:p>
            <a:pPr marL="457200" lvl="0" indent="-317500" algn="l" rtl="0">
              <a:spcBef>
                <a:spcPts val="0"/>
              </a:spcBef>
              <a:spcAft>
                <a:spcPts val="0"/>
              </a:spcAft>
              <a:buClr>
                <a:schemeClr val="dk2"/>
              </a:buClr>
              <a:buSzPts val="1400"/>
              <a:buFont typeface="Montserrat"/>
              <a:buChar char="●"/>
            </a:pPr>
            <a:r>
              <a:rPr lang="en">
                <a:solidFill>
                  <a:schemeClr val="dk2"/>
                </a:solidFill>
                <a:latin typeface="Montserrat"/>
                <a:ea typeface="Montserrat"/>
                <a:cs typeface="Montserrat"/>
                <a:sym typeface="Montserrat"/>
              </a:rPr>
              <a:t>Good scores correlate with lower debt and credit utilization</a:t>
            </a:r>
            <a:endParaRPr>
              <a:solidFill>
                <a:schemeClr val="dk2"/>
              </a:solidFill>
              <a:latin typeface="Montserrat"/>
              <a:ea typeface="Montserrat"/>
              <a:cs typeface="Montserrat"/>
              <a:sym typeface="Montserrat"/>
            </a:endParaRPr>
          </a:p>
          <a:p>
            <a:pPr marL="457200" lvl="0" indent="-317500" algn="l" rtl="0">
              <a:spcBef>
                <a:spcPts val="0"/>
              </a:spcBef>
              <a:spcAft>
                <a:spcPts val="0"/>
              </a:spcAft>
              <a:buClr>
                <a:schemeClr val="dk2"/>
              </a:buClr>
              <a:buSzPts val="1400"/>
              <a:buFont typeface="Montserrat"/>
              <a:buChar char="●"/>
            </a:pPr>
            <a:r>
              <a:rPr lang="en">
                <a:solidFill>
                  <a:schemeClr val="dk2"/>
                </a:solidFill>
                <a:latin typeface="Montserrat"/>
                <a:ea typeface="Montserrat"/>
                <a:cs typeface="Montserrat"/>
                <a:sym typeface="Montserrat"/>
              </a:rPr>
              <a:t>More inquiries and limit changes seen with poor scores..</a:t>
            </a:r>
            <a:endParaRPr>
              <a:solidFill>
                <a:schemeClr val="dk2"/>
              </a:solidFill>
              <a:latin typeface="Montserrat"/>
              <a:ea typeface="Montserrat"/>
              <a:cs typeface="Montserrat"/>
              <a:sym typeface="Montserrat"/>
            </a:endParaRPr>
          </a:p>
          <a:p>
            <a:pPr marL="457200" lvl="0" indent="-317500" algn="l" rtl="0">
              <a:spcBef>
                <a:spcPts val="0"/>
              </a:spcBef>
              <a:spcAft>
                <a:spcPts val="0"/>
              </a:spcAft>
              <a:buClr>
                <a:schemeClr val="dk2"/>
              </a:buClr>
              <a:buSzPts val="1400"/>
              <a:buFont typeface="Montserrat"/>
              <a:buChar char="●"/>
            </a:pPr>
            <a:r>
              <a:rPr lang="en">
                <a:solidFill>
                  <a:schemeClr val="dk2"/>
                </a:solidFill>
                <a:latin typeface="Montserrat"/>
                <a:ea typeface="Montserrat"/>
                <a:cs typeface="Montserrat"/>
                <a:sym typeface="Montserrat"/>
              </a:rPr>
              <a:t>Higher investments and balances linked to good scores.</a:t>
            </a:r>
            <a:endParaRPr>
              <a:solidFill>
                <a:schemeClr val="dk2"/>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pic>
        <p:nvPicPr>
          <p:cNvPr id="536" name="Google Shape;536;p61"/>
          <p:cNvPicPr preferRelativeResize="0"/>
          <p:nvPr/>
        </p:nvPicPr>
        <p:blipFill>
          <a:blip r:embed="rId3">
            <a:alphaModFix/>
          </a:blip>
          <a:stretch>
            <a:fillRect/>
          </a:stretch>
        </p:blipFill>
        <p:spPr>
          <a:xfrm>
            <a:off x="2832625" y="737950"/>
            <a:ext cx="5700274" cy="3667601"/>
          </a:xfrm>
          <a:prstGeom prst="rect">
            <a:avLst/>
          </a:prstGeom>
          <a:noFill/>
          <a:ln>
            <a:noFill/>
          </a:ln>
        </p:spPr>
      </p:pic>
      <p:sp>
        <p:nvSpPr>
          <p:cNvPr id="537" name="Google Shape;537;p61"/>
          <p:cNvSpPr txBox="1">
            <a:spLocks noGrp="1"/>
          </p:cNvSpPr>
          <p:nvPr>
            <p:ph type="title" idx="4294967295"/>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EDA</a:t>
            </a:r>
            <a:endParaRPr/>
          </a:p>
        </p:txBody>
      </p:sp>
      <p:sp>
        <p:nvSpPr>
          <p:cNvPr id="538" name="Google Shape;538;p61"/>
          <p:cNvSpPr txBox="1"/>
          <p:nvPr/>
        </p:nvSpPr>
        <p:spPr>
          <a:xfrm>
            <a:off x="299075" y="1223825"/>
            <a:ext cx="2377800" cy="29970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Interest Rate, Number of Previous Loans, Delay from due date, Number of Delayed Payments are positively correlated with our target variable.</a:t>
            </a:r>
            <a:endParaRPr sz="120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200">
              <a:solidFill>
                <a:schemeClr val="dk1"/>
              </a:solidFill>
              <a:latin typeface="Montserrat"/>
              <a:ea typeface="Montserrat"/>
              <a:cs typeface="Montserrat"/>
              <a:sym typeface="Montserrat"/>
            </a:endParaRPr>
          </a:p>
          <a:p>
            <a:pPr marL="457200" lvl="0" indent="-304800" algn="l" rtl="0">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Very few features are negatively correlated with our target variable, like Monthly Balance, and Monthly Inhand Salary.</a:t>
            </a:r>
            <a:endParaRPr sz="120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20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200">
              <a:solidFill>
                <a:schemeClr val="dk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62"/>
          <p:cNvSpPr txBox="1">
            <a:spLocks noGrp="1"/>
          </p:cNvSpPr>
          <p:nvPr>
            <p:ph type="title" idx="4294967295"/>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Feature Engineering</a:t>
            </a:r>
            <a:endParaRPr/>
          </a:p>
        </p:txBody>
      </p:sp>
      <p:sp>
        <p:nvSpPr>
          <p:cNvPr id="544" name="Google Shape;544;p62"/>
          <p:cNvSpPr txBox="1"/>
          <p:nvPr/>
        </p:nvSpPr>
        <p:spPr>
          <a:xfrm>
            <a:off x="299075" y="1725300"/>
            <a:ext cx="6552900" cy="28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latin typeface="Montserrat"/>
              <a:ea typeface="Montserrat"/>
              <a:cs typeface="Montserrat"/>
              <a:sym typeface="Montserrat"/>
            </a:endParaRPr>
          </a:p>
          <a:p>
            <a:pPr marL="457200" lvl="0" indent="-304800" algn="l" rtl="0">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Some features like Occupation, Payment Behaviour, Age are close to 0 and hence are not much related with our target in this dataset. Hence, we removed these variables to improve performance.</a:t>
            </a:r>
            <a:endParaRPr sz="1200">
              <a:solidFill>
                <a:schemeClr val="dk1"/>
              </a:solidFill>
              <a:latin typeface="Montserrat"/>
              <a:ea typeface="Montserrat"/>
              <a:cs typeface="Montserrat"/>
              <a:sym typeface="Montserrat"/>
            </a:endParaRPr>
          </a:p>
          <a:p>
            <a:pPr marL="457200" lvl="0" indent="-304800" algn="l" rtl="0">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The categorical variable "Credit_Score" is encoded into numerical values using LabelEncoder. This transformation assigns a unique integer to each distinct category in the "Credit_Score" column.</a:t>
            </a:r>
            <a:endParaRPr sz="1200">
              <a:solidFill>
                <a:schemeClr val="dk1"/>
              </a:solidFill>
              <a:latin typeface="Montserrat"/>
              <a:ea typeface="Montserrat"/>
              <a:cs typeface="Montserrat"/>
              <a:sym typeface="Montserrat"/>
            </a:endParaRPr>
          </a:p>
          <a:p>
            <a:pPr marL="457200" lvl="0" indent="-304800" algn="l" rtl="0">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Missing values are replaced with the mean of the non-missing values within each respective column. Subsequently, the fit_transform method is applied to the data which both fits the imputer to the data and transforms it by replacing any missing values with the computed mean values. This process ensures that the training data is complete and ready for analysis or modeling</a:t>
            </a:r>
            <a:endParaRPr sz="1200">
              <a:solidFill>
                <a:schemeClr val="dk1"/>
              </a:solidFill>
              <a:latin typeface="Montserrat"/>
              <a:ea typeface="Montserrat"/>
              <a:cs typeface="Montserrat"/>
              <a:sym typeface="Montserrat"/>
            </a:endParaRPr>
          </a:p>
        </p:txBody>
      </p:sp>
      <p:pic>
        <p:nvPicPr>
          <p:cNvPr id="545" name="Google Shape;545;p62"/>
          <p:cNvPicPr preferRelativeResize="0"/>
          <p:nvPr/>
        </p:nvPicPr>
        <p:blipFill>
          <a:blip r:embed="rId3">
            <a:alphaModFix/>
          </a:blip>
          <a:stretch>
            <a:fillRect/>
          </a:stretch>
        </p:blipFill>
        <p:spPr>
          <a:xfrm>
            <a:off x="3371225" y="1278625"/>
            <a:ext cx="5095218" cy="295375"/>
          </a:xfrm>
          <a:prstGeom prst="rect">
            <a:avLst/>
          </a:prstGeom>
          <a:noFill/>
          <a:ln>
            <a:noFill/>
          </a:ln>
        </p:spPr>
      </p:pic>
    </p:spTree>
  </p:cSld>
  <p:clrMapOvr>
    <a:masterClrMapping/>
  </p:clrMapOvr>
</p:sld>
</file>

<file path=ppt/theme/theme1.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1012</Words>
  <Application>Microsoft Office PowerPoint</Application>
  <PresentationFormat>On-screen Show (16:9)</PresentationFormat>
  <Paragraphs>100</Paragraphs>
  <Slides>17</Slides>
  <Notes>17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Vidaloka</vt:lpstr>
      <vt:lpstr>Open Sans SemiBold</vt:lpstr>
      <vt:lpstr>Josefin Sans</vt:lpstr>
      <vt:lpstr>Crimson Text</vt:lpstr>
      <vt:lpstr>Arial</vt:lpstr>
      <vt:lpstr>Russo One</vt:lpstr>
      <vt:lpstr>Lato</vt:lpstr>
      <vt:lpstr>Mako</vt:lpstr>
      <vt:lpstr>Open Sans</vt:lpstr>
      <vt:lpstr>Montserrat</vt:lpstr>
      <vt:lpstr>Merriweather Light</vt:lpstr>
      <vt:lpstr>Minimalist Business Slides XL by Slidesgo</vt:lpstr>
      <vt:lpstr>CREDIT SCORE PREDICTION</vt:lpstr>
      <vt:lpstr>Contents</vt:lpstr>
      <vt:lpstr>Objective</vt:lpstr>
      <vt:lpstr>Data Cleaning &amp; EDA </vt:lpstr>
      <vt:lpstr>Label Imbalance </vt:lpstr>
      <vt:lpstr>EDA</vt:lpstr>
      <vt:lpstr>EDA</vt:lpstr>
      <vt:lpstr>EDA</vt:lpstr>
      <vt:lpstr>Feature Engineering</vt:lpstr>
      <vt:lpstr>Model Trainings </vt:lpstr>
      <vt:lpstr>Model Trainings </vt:lpstr>
      <vt:lpstr>Model Results</vt:lpstr>
      <vt:lpstr>Comparison: ROC curves for the models </vt:lpstr>
      <vt:lpstr>Comparison: Classification Report</vt:lpstr>
      <vt:lpstr>Conclusion</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Harsh Mehta</cp:lastModifiedBy>
  <cp:revision>1</cp:revision>
  <dcterms:modified xsi:type="dcterms:W3CDTF">2024-08-07T23:05:37Z</dcterms:modified>
</cp:coreProperties>
</file>